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4090" r:id="rId4"/>
    <p:sldMasterId id="2147484247" r:id="rId5"/>
    <p:sldMasterId id="2147484282" r:id="rId6"/>
  </p:sldMasterIdLst>
  <p:notesMasterIdLst>
    <p:notesMasterId r:id="rId27"/>
  </p:notesMasterIdLst>
  <p:handoutMasterIdLst>
    <p:handoutMasterId r:id="rId28"/>
  </p:handoutMasterIdLst>
  <p:sldIdLst>
    <p:sldId id="838" r:id="rId7"/>
    <p:sldId id="3431" r:id="rId8"/>
    <p:sldId id="3451" r:id="rId9"/>
    <p:sldId id="3430" r:id="rId10"/>
    <p:sldId id="3433" r:id="rId11"/>
    <p:sldId id="3434" r:id="rId12"/>
    <p:sldId id="3444" r:id="rId13"/>
    <p:sldId id="3443" r:id="rId14"/>
    <p:sldId id="3452" r:id="rId15"/>
    <p:sldId id="3455" r:id="rId16"/>
    <p:sldId id="3441" r:id="rId17"/>
    <p:sldId id="3445" r:id="rId18"/>
    <p:sldId id="1204" r:id="rId19"/>
    <p:sldId id="3457" r:id="rId20"/>
    <p:sldId id="1203" r:id="rId21"/>
    <p:sldId id="1192" r:id="rId22"/>
    <p:sldId id="3449" r:id="rId23"/>
    <p:sldId id="3450" r:id="rId24"/>
    <p:sldId id="1212" r:id="rId25"/>
    <p:sldId id="2966" r:id="rId26"/>
  </p:sldIdLst>
  <p:sldSz cx="12188825" cy="6858000"/>
  <p:notesSz cx="7023100" cy="9309100"/>
  <p:defaultTextStyle>
    <a:defPPr>
      <a:defRPr lang="en-US"/>
    </a:defPPr>
    <a:lvl1pPr marL="0" algn="l" defTabSz="457040" rtl="0" eaLnBrk="1" latinLnBrk="0" hangingPunct="1">
      <a:defRPr sz="1799" kern="1200">
        <a:solidFill>
          <a:schemeClr val="tx1"/>
        </a:solidFill>
        <a:latin typeface="+mn-lt"/>
        <a:ea typeface="+mn-ea"/>
        <a:cs typeface="+mn-cs"/>
      </a:defRPr>
    </a:lvl1pPr>
    <a:lvl2pPr marL="457040" algn="l" defTabSz="457040" rtl="0" eaLnBrk="1" latinLnBrk="0" hangingPunct="1">
      <a:defRPr sz="1799" kern="1200">
        <a:solidFill>
          <a:schemeClr val="tx1"/>
        </a:solidFill>
        <a:latin typeface="+mn-lt"/>
        <a:ea typeface="+mn-ea"/>
        <a:cs typeface="+mn-cs"/>
      </a:defRPr>
    </a:lvl2pPr>
    <a:lvl3pPr marL="914080" algn="l" defTabSz="457040" rtl="0" eaLnBrk="1" latinLnBrk="0" hangingPunct="1">
      <a:defRPr sz="1799" kern="1200">
        <a:solidFill>
          <a:schemeClr val="tx1"/>
        </a:solidFill>
        <a:latin typeface="+mn-lt"/>
        <a:ea typeface="+mn-ea"/>
        <a:cs typeface="+mn-cs"/>
      </a:defRPr>
    </a:lvl3pPr>
    <a:lvl4pPr marL="1371120" algn="l" defTabSz="457040" rtl="0" eaLnBrk="1" latinLnBrk="0" hangingPunct="1">
      <a:defRPr sz="1799" kern="1200">
        <a:solidFill>
          <a:schemeClr val="tx1"/>
        </a:solidFill>
        <a:latin typeface="+mn-lt"/>
        <a:ea typeface="+mn-ea"/>
        <a:cs typeface="+mn-cs"/>
      </a:defRPr>
    </a:lvl4pPr>
    <a:lvl5pPr marL="1828160" algn="l" defTabSz="457040" rtl="0" eaLnBrk="1" latinLnBrk="0" hangingPunct="1">
      <a:defRPr sz="1799" kern="1200">
        <a:solidFill>
          <a:schemeClr val="tx1"/>
        </a:solidFill>
        <a:latin typeface="+mn-lt"/>
        <a:ea typeface="+mn-ea"/>
        <a:cs typeface="+mn-cs"/>
      </a:defRPr>
    </a:lvl5pPr>
    <a:lvl6pPr marL="2285200" algn="l" defTabSz="457040" rtl="0" eaLnBrk="1" latinLnBrk="0" hangingPunct="1">
      <a:defRPr sz="1799" kern="1200">
        <a:solidFill>
          <a:schemeClr val="tx1"/>
        </a:solidFill>
        <a:latin typeface="+mn-lt"/>
        <a:ea typeface="+mn-ea"/>
        <a:cs typeface="+mn-cs"/>
      </a:defRPr>
    </a:lvl6pPr>
    <a:lvl7pPr marL="2742240" algn="l" defTabSz="457040" rtl="0" eaLnBrk="1" latinLnBrk="0" hangingPunct="1">
      <a:defRPr sz="1799" kern="1200">
        <a:solidFill>
          <a:schemeClr val="tx1"/>
        </a:solidFill>
        <a:latin typeface="+mn-lt"/>
        <a:ea typeface="+mn-ea"/>
        <a:cs typeface="+mn-cs"/>
      </a:defRPr>
    </a:lvl7pPr>
    <a:lvl8pPr marL="3199280" algn="l" defTabSz="457040" rtl="0" eaLnBrk="1" latinLnBrk="0" hangingPunct="1">
      <a:defRPr sz="1799" kern="1200">
        <a:solidFill>
          <a:schemeClr val="tx1"/>
        </a:solidFill>
        <a:latin typeface="+mn-lt"/>
        <a:ea typeface="+mn-ea"/>
        <a:cs typeface="+mn-cs"/>
      </a:defRPr>
    </a:lvl8pPr>
    <a:lvl9pPr marL="3656320" algn="l" defTabSz="457040" rtl="0" eaLnBrk="1" latinLnBrk="0" hangingPunct="1">
      <a:defRPr sz="1799"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142964D-6159-F54A-A7A0-B7F3F4405320}">
          <p14:sldIdLst>
            <p14:sldId id="838"/>
            <p14:sldId id="3431"/>
            <p14:sldId id="3451"/>
            <p14:sldId id="3430"/>
            <p14:sldId id="3433"/>
            <p14:sldId id="3434"/>
            <p14:sldId id="3444"/>
            <p14:sldId id="3443"/>
            <p14:sldId id="3452"/>
            <p14:sldId id="3455"/>
            <p14:sldId id="3441"/>
            <p14:sldId id="3445"/>
            <p14:sldId id="1204"/>
            <p14:sldId id="3457"/>
            <p14:sldId id="1203"/>
            <p14:sldId id="1192"/>
            <p14:sldId id="3449"/>
            <p14:sldId id="3450"/>
            <p14:sldId id="1212"/>
            <p14:sldId id="2966"/>
          </p14:sldIdLst>
        </p14:section>
      </p14:sectionLst>
    </p:ext>
    <p:ext uri="{EFAFB233-063F-42B5-8137-9DF3F51BA10A}">
      <p15:sldGuideLst xmlns:p15="http://schemas.microsoft.com/office/powerpoint/2012/main">
        <p15:guide id="1" orient="horz" pos="3696" userDrawn="1">
          <p15:clr>
            <a:srgbClr val="A4A3A4"/>
          </p15:clr>
        </p15:guide>
        <p15:guide id="2" orient="horz" pos="1440" userDrawn="1">
          <p15:clr>
            <a:srgbClr val="A4A3A4"/>
          </p15:clr>
        </p15:guide>
        <p15:guide id="3" orient="horz" pos="4104" userDrawn="1">
          <p15:clr>
            <a:srgbClr val="A4A3A4"/>
          </p15:clr>
        </p15:guide>
        <p15:guide id="4" pos="7343" userDrawn="1">
          <p15:clr>
            <a:srgbClr val="A4A3A4"/>
          </p15:clr>
        </p15:guide>
        <p15:guide id="7" orient="horz" pos="816" userDrawn="1">
          <p15:clr>
            <a:srgbClr val="A4A3A4"/>
          </p15:clr>
        </p15:guide>
        <p15:guide id="8" pos="335" userDrawn="1">
          <p15:clr>
            <a:srgbClr val="A4A3A4"/>
          </p15:clr>
        </p15:guide>
        <p15:guide id="9" orient="horz" pos="2544" userDrawn="1">
          <p15:clr>
            <a:srgbClr val="A4A3A4"/>
          </p15:clr>
        </p15:guide>
        <p15:guide id="10" pos="4415" userDrawn="1">
          <p15:clr>
            <a:srgbClr val="A4A3A4"/>
          </p15:clr>
        </p15:guide>
        <p15:guide id="11" pos="455" userDrawn="1">
          <p15:clr>
            <a:srgbClr val="A4A3A4"/>
          </p15:clr>
        </p15:guide>
        <p15:guide id="12" pos="6479" userDrawn="1">
          <p15:clr>
            <a:srgbClr val="A4A3A4"/>
          </p15:clr>
        </p15:guide>
      </p15:sldGuideLst>
    </p:ext>
    <p:ext uri="{2D200454-40CA-4A62-9FC3-DE9A4176ACB9}">
      <p15:notesGuideLst xmlns:p15="http://schemas.microsoft.com/office/powerpoint/2012/main">
        <p15:guide id="1" orient="horz" pos="432" userDrawn="1">
          <p15:clr>
            <a:srgbClr val="A4A3A4"/>
          </p15:clr>
        </p15:guide>
        <p15:guide id="2" pos="263"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milie Doolittle" initials="ED [7]" lastIdx="1" clrIdx="0"/>
  <p:cmAuthor id="2" name="Emilie Doolittle" initials="ED [8]" lastIdx="1" clrIdx="1"/>
  <p:cmAuthor id="3" name="Emilie Doolittle" initials="ED [9]" lastIdx="1" clrIdx="2"/>
  <p:cmAuthor id="4" name="Emilie Doolittle" initials="ED [10]" lastIdx="1" clrIdx="3"/>
  <p:cmAuthor id="5" name="Emilie Doolittle" initials="ED [11]" lastIdx="1" clrIdx="4"/>
  <p:cmAuthor id="6" name="Emilie Doolittle" initials="ED [12]" lastIdx="1" clrIdx="5"/>
  <p:cmAuthor id="7" name="Emilie Doolittle" initials="ED [13]" lastIdx="1" clrIdx="6"/>
  <p:cmAuthor id="8" name="Emilie Doolittle" initials="ED" lastIdx="1" clrIdx="7"/>
  <p:cmAuthor id="9" name="Emilie Doolittle" initials="ED [2]" lastIdx="1" clrIdx="8"/>
  <p:cmAuthor id="10" name="Emilie Doolittle" initials="ED [3]" lastIdx="1" clrIdx="9"/>
  <p:cmAuthor id="11" name="Emilie Doolittle" initials="ED [4]" lastIdx="1" clrIdx="10"/>
  <p:cmAuthor id="12" name="Emilie Doolittle" initials="ED [5]" lastIdx="1" clrIdx="11"/>
  <p:cmAuthor id="13" name="Emilie Doolittle" initials="ED [6]" lastIdx="1" clrIdx="12"/>
  <p:cmAuthor id="14" name="Emilie Doolittle" initials="ED [14]" lastIdx="1" clrIdx="13"/>
  <p:cmAuthor id="15" name="Emilie Doolittle" initials="ED [15]" lastIdx="1" clrIdx="14"/>
  <p:cmAuthor id="16" name="Emilie Doolittle" initials="ED [16]" lastIdx="1" clrIdx="15"/>
  <p:cmAuthor id="17" name="Emilie Doolittle" initials="ED [17]" lastIdx="1" clrIdx="16"/>
  <p:cmAuthor id="18" name="John Reed" initials="JR" lastIdx="1" clrIdx="17"/>
  <p:cmAuthor id="19" name="Jason Knickmeyer" initials="JK" lastIdx="118" clrIdx="18"/>
  <p:cmAuthor id="20" name="Glen Kaminski" initials="GK" lastIdx="29" clrIdx="19"/>
  <p:cmAuthor id="21" name="Mark Tonsetic" initials="MT" lastIdx="9" clrIdx="20"/>
  <p:cmAuthor id="22" name="Mark Tonsetic" initials="MT [2]" lastIdx="1" clrIdx="21"/>
  <p:cmAuthor id="23" name="Mark Tonsetic" initials="MT [3]" lastIdx="1" clrIdx="22"/>
  <p:cmAuthor id="24" name="Mark Tonsetic" initials="MT [4]" lastIdx="1" clrIdx="23"/>
  <p:cmAuthor id="25" name="Mark Tonsetic" initials="MT [5]" lastIdx="1" clrIdx="24"/>
  <p:cmAuthor id="26" name="Mark Tonsetic" initials="MT [6]" lastIdx="1" clrIdx="25"/>
  <p:cmAuthor id="27" name="Mark Tonsetic" initials="MT [7]" lastIdx="1" clrIdx="26"/>
  <p:cmAuthor id="28" name="Mark Tonsetic" initials="MT [8]" lastIdx="1" clrIdx="27"/>
  <p:cmAuthor id="29" name="Mark Tonsetic" initials="MT [9]" lastIdx="1" clrIdx="28"/>
  <p:cmAuthor id="30" name="Mark Tonsetic" initials="MT [10]" lastIdx="1" clrIdx="29"/>
  <p:cmAuthor id="31" name="Mark Tonsetic" initials="MT [11]" lastIdx="1" clrIdx="30"/>
  <p:cmAuthor id="32" name="Mark Tonsetic" initials="MT [12]" lastIdx="1" clrIdx="31"/>
  <p:cmAuthor id="33" name="Mark Tonsetic" initials="MT [13]" lastIdx="1" clrIdx="32"/>
  <p:cmAuthor id="34" name="Mark Tonsetic" initials="MT [14]" lastIdx="1" clrIdx="33"/>
  <p:cmAuthor id="35" name="Mark Tonsetic" initials="MT [15]" lastIdx="1" clrIdx="34"/>
  <p:cmAuthor id="36" name="Mark Tonsetic" initials="MT [16]" lastIdx="1" clrIdx="35"/>
  <p:cmAuthor id="37" name="Mark Tonsetic" initials="MT [17]" lastIdx="1" clrIdx="36"/>
  <p:cmAuthor id="38" name="Mark Tonsetic" initials="MT [18]" lastIdx="1" clrIdx="37"/>
  <p:cmAuthor id="39" name="Mark Tonsetic" initials="MT [19]" lastIdx="1" clrIdx="38"/>
  <p:cmAuthor id="40" name="Mark Tonsetic" initials="MT [20]" lastIdx="1" clrIdx="39"/>
  <p:cmAuthor id="41" name="Mark Tonsetic" initials="MT [21]" lastIdx="1" clrIdx="40"/>
  <p:cmAuthor id="42" name="Mark Tonsetic" initials="MT [22]" lastIdx="1" clrIdx="41"/>
  <p:cmAuthor id="43" name="Mark Tonsetic" initials="MT [23]" lastIdx="1" clrIdx="42"/>
  <p:cmAuthor id="44" name="Mark Tonsetic" initials="MT [24]" lastIdx="1" clrIdx="43"/>
  <p:cmAuthor id="45" name="Mark Tonsetic" initials="MT [25]" lastIdx="1" clrIdx="44"/>
  <p:cmAuthor id="46" name="Mark Tonsetic" initials="MT [26]" lastIdx="1" clrIdx="45"/>
  <p:cmAuthor id="47" name="Mark Tonsetic" initials="MT [27]" lastIdx="1" clrIdx="46"/>
  <p:cmAuthor id="48" name="Mark Tonsetic" initials="MT [28]" lastIdx="1" clrIdx="47"/>
  <p:cmAuthor id="49" name="Mark Tonsetic" initials="MT [29]" lastIdx="1" clrIdx="48"/>
  <p:cmAuthor id="50" name="Mark Tonsetic" initials="MT [30]" lastIdx="1" clrIdx="49"/>
  <p:cmAuthor id="51" name="Mark Tonsetic" initials="MT [31]" lastIdx="1" clrIdx="50"/>
  <p:cmAuthor id="52" name="Mark Tonsetic" initials="MT [32]" lastIdx="1" clrIdx="51"/>
  <p:cmAuthor id="53" name="Mark Tonsetic" initials="MT [33]" lastIdx="1" clrIdx="52"/>
  <p:cmAuthor id="54" name="Mark Tonsetic" initials="MT [34]" lastIdx="1" clrIdx="53"/>
  <p:cmAuthor id="55" name="Mark Tonsetic" initials="MT [35]" lastIdx="1" clrIdx="54"/>
  <p:cmAuthor id="56" name="Mark Tonsetic" initials="MT [36]" lastIdx="1" clrIdx="55"/>
  <p:cmAuthor id="57" name="Mark Tonsetic" initials="MT [37]" lastIdx="1" clrIdx="56"/>
  <p:cmAuthor id="58" name="Mark Tonsetic" initials="MT [38]" lastIdx="1" clrIdx="57"/>
  <p:cmAuthor id="59" name="Mark Tonsetic" initials="MT [39]" lastIdx="1" clrIdx="58"/>
  <p:cmAuthor id="60" name="Mark Tonsetic" initials="MT [40]" lastIdx="1" clrIdx="59"/>
  <p:cmAuthor id="61" name="Eric Gerstein" initials="EG" lastIdx="17" clrIdx="60"/>
  <p:cmAuthor id="62" name="Andrew Marwan" initials="AM" lastIdx="7" clrIdx="61">
    <p:extLst>
      <p:ext uri="{19B8F6BF-5375-455C-9EA6-DF929625EA0E}">
        <p15:presenceInfo xmlns:p15="http://schemas.microsoft.com/office/powerpoint/2012/main" userId="S::andrew.marwan@servicenow.com::aec7ffa1-584b-4134-ad7c-e737e3109138" providerId="AD"/>
      </p:ext>
    </p:extLst>
  </p:cmAuthor>
  <p:cmAuthor id="63" name="Kristine Iotte" initials="KI" lastIdx="91" clrIdx="62">
    <p:extLst>
      <p:ext uri="{19B8F6BF-5375-455C-9EA6-DF929625EA0E}">
        <p15:presenceInfo xmlns:p15="http://schemas.microsoft.com/office/powerpoint/2012/main" userId="S::kristine.iotte@servicenow.com::6e11ebdd-7447-465b-a3bb-a76ec9196cba" providerId="AD"/>
      </p:ext>
    </p:extLst>
  </p:cmAuthor>
  <p:cmAuthor id="64" name="Chris Shakespeare" initials="CS" lastIdx="11" clrIdx="63">
    <p:extLst>
      <p:ext uri="{19B8F6BF-5375-455C-9EA6-DF929625EA0E}">
        <p15:presenceInfo xmlns:p15="http://schemas.microsoft.com/office/powerpoint/2012/main" userId="S::chris.shakespeare@servicenow.com::145d4619-1cb8-49ae-8efe-965f9836246b" providerId="AD"/>
      </p:ext>
    </p:extLst>
  </p:cmAuthor>
  <p:cmAuthor id="65" name="Josh Downie" initials="JD" lastIdx="35" clrIdx="64">
    <p:extLst>
      <p:ext uri="{19B8F6BF-5375-455C-9EA6-DF929625EA0E}">
        <p15:presenceInfo xmlns:p15="http://schemas.microsoft.com/office/powerpoint/2012/main" userId="S::josh.downie@servicenow.com::213b50b2-ec5a-4926-8888-436d8b94627f" providerId="AD"/>
      </p:ext>
    </p:extLst>
  </p:cmAuthor>
  <p:cmAuthor id="66" name="CJ Nichols" initials="CN" lastIdx="56" clrIdx="65">
    <p:extLst>
      <p:ext uri="{19B8F6BF-5375-455C-9EA6-DF929625EA0E}">
        <p15:presenceInfo xmlns:p15="http://schemas.microsoft.com/office/powerpoint/2012/main" userId="S::cj.nichols@servicenow.com::ba5d6ba1-11c8-47e3-a438-d10cb74a448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7F7"/>
    <a:srgbClr val="FF924E"/>
    <a:srgbClr val="B0E1CE"/>
    <a:srgbClr val="B1B1E4"/>
    <a:srgbClr val="72D0E2"/>
    <a:srgbClr val="A7D4DF"/>
    <a:srgbClr val="00FF60"/>
    <a:srgbClr val="243638"/>
    <a:srgbClr val="E9BCBC"/>
    <a:srgbClr val="FBF2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7B26C5-4107-4FEC-AEDC-1716B250A1E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011"/>
    <p:restoredTop sz="96713" autoAdjust="0"/>
  </p:normalViewPr>
  <p:slideViewPr>
    <p:cSldViewPr snapToGrid="0" snapToObjects="1">
      <p:cViewPr varScale="1">
        <p:scale>
          <a:sx n="120" d="100"/>
          <a:sy n="120" d="100"/>
        </p:scale>
        <p:origin x="110" y="110"/>
      </p:cViewPr>
      <p:guideLst>
        <p:guide orient="horz" pos="3696"/>
        <p:guide orient="horz" pos="1440"/>
        <p:guide orient="horz" pos="4104"/>
        <p:guide pos="7343"/>
        <p:guide orient="horz" pos="816"/>
        <p:guide pos="335"/>
        <p:guide orient="horz" pos="2544"/>
        <p:guide pos="4415"/>
        <p:guide pos="455"/>
        <p:guide pos="6479"/>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66" d="100"/>
          <a:sy n="66" d="100"/>
        </p:scale>
        <p:origin x="0" y="0"/>
      </p:cViewPr>
      <p:guideLst>
        <p:guide orient="horz" pos="432"/>
        <p:guide pos="263"/>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126764"/>
            <a:ext cx="3043343" cy="465455"/>
          </a:xfrm>
          <a:prstGeom prst="rect">
            <a:avLst/>
          </a:prstGeom>
        </p:spPr>
        <p:txBody>
          <a:bodyPr vert="horz" lIns="93885" tIns="46944" rIns="93885" bIns="46944" rtlCol="0"/>
          <a:lstStyle>
            <a:lvl1pPr algn="l">
              <a:defRPr sz="1200"/>
            </a:lvl1pPr>
          </a:lstStyle>
          <a:p>
            <a:endParaRPr lang="en-US" dirty="0">
              <a:latin typeface="+mj-lt"/>
            </a:endParaRPr>
          </a:p>
        </p:txBody>
      </p:sp>
      <p:sp>
        <p:nvSpPr>
          <p:cNvPr id="3" name="Date Placeholder 2"/>
          <p:cNvSpPr>
            <a:spLocks noGrp="1"/>
          </p:cNvSpPr>
          <p:nvPr>
            <p:ph type="dt" sz="quarter" idx="1"/>
          </p:nvPr>
        </p:nvSpPr>
        <p:spPr>
          <a:xfrm>
            <a:off x="3978135" y="126764"/>
            <a:ext cx="3043343" cy="465455"/>
          </a:xfrm>
          <a:prstGeom prst="rect">
            <a:avLst/>
          </a:prstGeom>
        </p:spPr>
        <p:txBody>
          <a:bodyPr vert="horz" lIns="93885" tIns="46944" rIns="93885" bIns="46944" rtlCol="0"/>
          <a:lstStyle>
            <a:lvl1pPr algn="r">
              <a:defRPr sz="1200"/>
            </a:lvl1pPr>
          </a:lstStyle>
          <a:p>
            <a:fld id="{E17B2DBE-960A-614B-B965-BE0EA04CC77A}" type="datetimeFigureOut">
              <a:rPr lang="en-US" smtClean="0">
                <a:latin typeface="+mj-lt"/>
              </a:rPr>
              <a:pPr/>
              <a:t>3/3/2021</a:t>
            </a:fld>
            <a:endParaRPr lang="en-US" dirty="0">
              <a:latin typeface="+mj-lt"/>
            </a:endParaRPr>
          </a:p>
        </p:txBody>
      </p:sp>
      <p:sp>
        <p:nvSpPr>
          <p:cNvPr id="4" name="Footer Placeholder 3"/>
          <p:cNvSpPr>
            <a:spLocks noGrp="1"/>
          </p:cNvSpPr>
          <p:nvPr>
            <p:ph type="ftr" sz="quarter" idx="2"/>
          </p:nvPr>
        </p:nvSpPr>
        <p:spPr>
          <a:xfrm>
            <a:off x="3" y="8770113"/>
            <a:ext cx="3043343" cy="465455"/>
          </a:xfrm>
          <a:prstGeom prst="rect">
            <a:avLst/>
          </a:prstGeom>
        </p:spPr>
        <p:txBody>
          <a:bodyPr vert="horz" lIns="93885" tIns="46944" rIns="93885" bIns="46944" rtlCol="0" anchor="b"/>
          <a:lstStyle>
            <a:lvl1pPr algn="l">
              <a:defRPr sz="1200"/>
            </a:lvl1pPr>
          </a:lstStyle>
          <a:p>
            <a:endParaRPr lang="en-US" dirty="0">
              <a:latin typeface="+mj-lt"/>
            </a:endParaRPr>
          </a:p>
        </p:txBody>
      </p:sp>
      <p:sp>
        <p:nvSpPr>
          <p:cNvPr id="5" name="Slide Number Placeholder 4"/>
          <p:cNvSpPr>
            <a:spLocks noGrp="1"/>
          </p:cNvSpPr>
          <p:nvPr>
            <p:ph type="sldNum" sz="quarter" idx="3"/>
          </p:nvPr>
        </p:nvSpPr>
        <p:spPr>
          <a:xfrm>
            <a:off x="3978135" y="8770113"/>
            <a:ext cx="3043343" cy="465455"/>
          </a:xfrm>
          <a:prstGeom prst="rect">
            <a:avLst/>
          </a:prstGeom>
        </p:spPr>
        <p:txBody>
          <a:bodyPr vert="horz" lIns="93885" tIns="46944" rIns="93885" bIns="46944" rtlCol="0" anchor="b"/>
          <a:lstStyle>
            <a:lvl1pPr algn="r">
              <a:defRPr sz="1200"/>
            </a:lvl1pPr>
          </a:lstStyle>
          <a:p>
            <a:fld id="{1339C423-F22A-3B4E-A9CE-1A814546B4AA}" type="slidenum">
              <a:rPr lang="en-US" smtClean="0">
                <a:latin typeface="+mj-lt"/>
              </a:rPr>
              <a:pPr/>
              <a:t>‹#›</a:t>
            </a:fld>
            <a:endParaRPr lang="en-US" dirty="0">
              <a:latin typeface="+mj-lt"/>
            </a:endParaRPr>
          </a:p>
        </p:txBody>
      </p:sp>
      <p:grpSp>
        <p:nvGrpSpPr>
          <p:cNvPr id="20" name="Group 4">
            <a:extLst>
              <a:ext uri="{FF2B5EF4-FFF2-40B4-BE49-F238E27FC236}">
                <a16:creationId xmlns:a16="http://schemas.microsoft.com/office/drawing/2014/main" id="{12881E35-ADBD-4367-9103-4B944EDAC9F0}"/>
              </a:ext>
            </a:extLst>
          </p:cNvPr>
          <p:cNvGrpSpPr>
            <a:grpSpLocks noChangeAspect="1"/>
          </p:cNvGrpSpPr>
          <p:nvPr/>
        </p:nvGrpSpPr>
        <p:grpSpPr bwMode="auto">
          <a:xfrm>
            <a:off x="2909886" y="8981393"/>
            <a:ext cx="1173094" cy="186728"/>
            <a:chOff x="5713" y="2780"/>
            <a:chExt cx="939" cy="148"/>
          </a:xfrm>
          <a:solidFill>
            <a:schemeClr val="tx1"/>
          </a:solidFill>
        </p:grpSpPr>
        <p:sp>
          <p:nvSpPr>
            <p:cNvPr id="22" name="Freeform 5">
              <a:extLst>
                <a:ext uri="{FF2B5EF4-FFF2-40B4-BE49-F238E27FC236}">
                  <a16:creationId xmlns:a16="http://schemas.microsoft.com/office/drawing/2014/main" id="{24882040-6C09-46C7-BF58-485842B73A35}"/>
                </a:ext>
              </a:extLst>
            </p:cNvPr>
            <p:cNvSpPr>
              <a:spLocks/>
            </p:cNvSpPr>
            <p:nvPr/>
          </p:nvSpPr>
          <p:spPr bwMode="auto">
            <a:xfrm>
              <a:off x="5892" y="2825"/>
              <a:ext cx="58" cy="10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3" name="Freeform 6">
              <a:extLst>
                <a:ext uri="{FF2B5EF4-FFF2-40B4-BE49-F238E27FC236}">
                  <a16:creationId xmlns:a16="http://schemas.microsoft.com/office/drawing/2014/main" id="{66155231-A566-40F0-B137-35333F16FA95}"/>
                </a:ext>
              </a:extLst>
            </p:cNvPr>
            <p:cNvSpPr>
              <a:spLocks/>
            </p:cNvSpPr>
            <p:nvPr/>
          </p:nvSpPr>
          <p:spPr bwMode="auto">
            <a:xfrm>
              <a:off x="5713" y="2824"/>
              <a:ext cx="74" cy="10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4" name="Freeform 7">
              <a:extLst>
                <a:ext uri="{FF2B5EF4-FFF2-40B4-BE49-F238E27FC236}">
                  <a16:creationId xmlns:a16="http://schemas.microsoft.com/office/drawing/2014/main" id="{D0D38B3B-3532-4FC9-B9FE-D95885D0CFAF}"/>
                </a:ext>
              </a:extLst>
            </p:cNvPr>
            <p:cNvSpPr>
              <a:spLocks noEditPoints="1"/>
            </p:cNvSpPr>
            <p:nvPr/>
          </p:nvSpPr>
          <p:spPr bwMode="auto">
            <a:xfrm>
              <a:off x="5792" y="2824"/>
              <a:ext cx="90"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5" name="Freeform 8">
              <a:extLst>
                <a:ext uri="{FF2B5EF4-FFF2-40B4-BE49-F238E27FC236}">
                  <a16:creationId xmlns:a16="http://schemas.microsoft.com/office/drawing/2014/main" id="{F8EDF86F-E40A-454C-9A01-8F2BB8C60438}"/>
                </a:ext>
              </a:extLst>
            </p:cNvPr>
            <p:cNvSpPr>
              <a:spLocks/>
            </p:cNvSpPr>
            <p:nvPr/>
          </p:nvSpPr>
          <p:spPr bwMode="auto">
            <a:xfrm>
              <a:off x="5958" y="2826"/>
              <a:ext cx="103" cy="99"/>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6" name="Oval 9">
              <a:extLst>
                <a:ext uri="{FF2B5EF4-FFF2-40B4-BE49-F238E27FC236}">
                  <a16:creationId xmlns:a16="http://schemas.microsoft.com/office/drawing/2014/main" id="{C5CBCDC8-18C9-42A6-BEF1-CA05917CE736}"/>
                </a:ext>
              </a:extLst>
            </p:cNvPr>
            <p:cNvSpPr>
              <a:spLocks noChangeArrowheads="1"/>
            </p:cNvSpPr>
            <p:nvPr/>
          </p:nvSpPr>
          <p:spPr bwMode="auto">
            <a:xfrm>
              <a:off x="6066" y="2780"/>
              <a:ext cx="32" cy="3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7" name="Rectangle 10">
              <a:extLst>
                <a:ext uri="{FF2B5EF4-FFF2-40B4-BE49-F238E27FC236}">
                  <a16:creationId xmlns:a16="http://schemas.microsoft.com/office/drawing/2014/main" id="{BD71175C-2312-4B96-8DF4-55196367FAB5}"/>
                </a:ext>
              </a:extLst>
            </p:cNvPr>
            <p:cNvSpPr>
              <a:spLocks noChangeArrowheads="1"/>
            </p:cNvSpPr>
            <p:nvPr/>
          </p:nvSpPr>
          <p:spPr bwMode="auto">
            <a:xfrm>
              <a:off x="6069" y="2826"/>
              <a:ext cx="25" cy="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8" name="Freeform 11">
              <a:extLst>
                <a:ext uri="{FF2B5EF4-FFF2-40B4-BE49-F238E27FC236}">
                  <a16:creationId xmlns:a16="http://schemas.microsoft.com/office/drawing/2014/main" id="{CE194287-1F0B-4477-8B1C-DF62722CE656}"/>
                </a:ext>
              </a:extLst>
            </p:cNvPr>
            <p:cNvSpPr>
              <a:spLocks/>
            </p:cNvSpPr>
            <p:nvPr/>
          </p:nvSpPr>
          <p:spPr bwMode="auto">
            <a:xfrm>
              <a:off x="6105" y="2824"/>
              <a:ext cx="93" cy="10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9" name="Freeform 12">
              <a:extLst>
                <a:ext uri="{FF2B5EF4-FFF2-40B4-BE49-F238E27FC236}">
                  <a16:creationId xmlns:a16="http://schemas.microsoft.com/office/drawing/2014/main" id="{D67DFFA0-01D7-44A4-ABAD-E0B51DBA73CA}"/>
                </a:ext>
              </a:extLst>
            </p:cNvPr>
            <p:cNvSpPr>
              <a:spLocks noEditPoints="1"/>
            </p:cNvSpPr>
            <p:nvPr/>
          </p:nvSpPr>
          <p:spPr bwMode="auto">
            <a:xfrm>
              <a:off x="6201" y="2824"/>
              <a:ext cx="89"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30" name="Freeform 13">
              <a:extLst>
                <a:ext uri="{FF2B5EF4-FFF2-40B4-BE49-F238E27FC236}">
                  <a16:creationId xmlns:a16="http://schemas.microsoft.com/office/drawing/2014/main" id="{B7CBA307-3194-4D29-8AD4-5990DD52307E}"/>
                </a:ext>
              </a:extLst>
            </p:cNvPr>
            <p:cNvSpPr>
              <a:spLocks/>
            </p:cNvSpPr>
            <p:nvPr/>
          </p:nvSpPr>
          <p:spPr bwMode="auto">
            <a:xfrm>
              <a:off x="6500" y="2826"/>
              <a:ext cx="152" cy="99"/>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31" name="Freeform 14">
              <a:extLst>
                <a:ext uri="{FF2B5EF4-FFF2-40B4-BE49-F238E27FC236}">
                  <a16:creationId xmlns:a16="http://schemas.microsoft.com/office/drawing/2014/main" id="{14908BD5-FA87-4F53-B8A3-491B9206FED0}"/>
                </a:ext>
              </a:extLst>
            </p:cNvPr>
            <p:cNvSpPr>
              <a:spLocks/>
            </p:cNvSpPr>
            <p:nvPr/>
          </p:nvSpPr>
          <p:spPr bwMode="auto">
            <a:xfrm>
              <a:off x="6300" y="2824"/>
              <a:ext cx="92" cy="101"/>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32" name="Freeform 15">
              <a:extLst>
                <a:ext uri="{FF2B5EF4-FFF2-40B4-BE49-F238E27FC236}">
                  <a16:creationId xmlns:a16="http://schemas.microsoft.com/office/drawing/2014/main" id="{C267D5CE-9629-4EB8-8E65-D6F864063E20}"/>
                </a:ext>
              </a:extLst>
            </p:cNvPr>
            <p:cNvSpPr>
              <a:spLocks noEditPoints="1"/>
            </p:cNvSpPr>
            <p:nvPr/>
          </p:nvSpPr>
          <p:spPr bwMode="auto">
            <a:xfrm>
              <a:off x="6401" y="2826"/>
              <a:ext cx="106" cy="102"/>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33" name="Freeform 16">
              <a:extLst>
                <a:ext uri="{FF2B5EF4-FFF2-40B4-BE49-F238E27FC236}">
                  <a16:creationId xmlns:a16="http://schemas.microsoft.com/office/drawing/2014/main" id="{B20DEC96-64CE-4439-A863-43F4B0BD17CD}"/>
                </a:ext>
              </a:extLst>
            </p:cNvPr>
            <p:cNvSpPr>
              <a:spLocks/>
            </p:cNvSpPr>
            <p:nvPr/>
          </p:nvSpPr>
          <p:spPr bwMode="auto">
            <a:xfrm>
              <a:off x="6633" y="2915"/>
              <a:ext cx="6" cy="10"/>
            </a:xfrm>
            <a:custGeom>
              <a:avLst/>
              <a:gdLst>
                <a:gd name="T0" fmla="*/ 6 w 6"/>
                <a:gd name="T1" fmla="*/ 1 h 10"/>
                <a:gd name="T2" fmla="*/ 3 w 6"/>
                <a:gd name="T3" fmla="*/ 1 h 10"/>
                <a:gd name="T4" fmla="*/ 3 w 6"/>
                <a:gd name="T5" fmla="*/ 10 h 10"/>
                <a:gd name="T6" fmla="*/ 2 w 6"/>
                <a:gd name="T7" fmla="*/ 10 h 10"/>
                <a:gd name="T8" fmla="*/ 2 w 6"/>
                <a:gd name="T9" fmla="*/ 1 h 10"/>
                <a:gd name="T10" fmla="*/ 0 w 6"/>
                <a:gd name="T11" fmla="*/ 1 h 10"/>
                <a:gd name="T12" fmla="*/ 0 w 6"/>
                <a:gd name="T13" fmla="*/ 0 h 10"/>
                <a:gd name="T14" fmla="*/ 6 w 6"/>
                <a:gd name="T15" fmla="*/ 0 h 10"/>
                <a:gd name="T16" fmla="*/ 6 w 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6" y="1"/>
                  </a:moveTo>
                  <a:lnTo>
                    <a:pt x="3" y="1"/>
                  </a:lnTo>
                  <a:lnTo>
                    <a:pt x="3" y="10"/>
                  </a:lnTo>
                  <a:lnTo>
                    <a:pt x="2" y="10"/>
                  </a:lnTo>
                  <a:lnTo>
                    <a:pt x="2" y="1"/>
                  </a:lnTo>
                  <a:lnTo>
                    <a:pt x="0" y="1"/>
                  </a:lnTo>
                  <a:lnTo>
                    <a:pt x="0" y="0"/>
                  </a:lnTo>
                  <a:lnTo>
                    <a:pt x="6" y="0"/>
                  </a:lnTo>
                  <a:lnTo>
                    <a:pt x="6"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34" name="Freeform 17">
              <a:extLst>
                <a:ext uri="{FF2B5EF4-FFF2-40B4-BE49-F238E27FC236}">
                  <a16:creationId xmlns:a16="http://schemas.microsoft.com/office/drawing/2014/main" id="{B5770143-F076-48BC-98C4-654EE666D172}"/>
                </a:ext>
              </a:extLst>
            </p:cNvPr>
            <p:cNvSpPr>
              <a:spLocks/>
            </p:cNvSpPr>
            <p:nvPr/>
          </p:nvSpPr>
          <p:spPr bwMode="auto">
            <a:xfrm>
              <a:off x="6640" y="2915"/>
              <a:ext cx="8" cy="10"/>
            </a:xfrm>
            <a:custGeom>
              <a:avLst/>
              <a:gdLst>
                <a:gd name="T0" fmla="*/ 8 w 8"/>
                <a:gd name="T1" fmla="*/ 10 h 10"/>
                <a:gd name="T2" fmla="*/ 7 w 8"/>
                <a:gd name="T3" fmla="*/ 10 h 10"/>
                <a:gd name="T4" fmla="*/ 7 w 8"/>
                <a:gd name="T5" fmla="*/ 2 h 10"/>
                <a:gd name="T6" fmla="*/ 4 w 8"/>
                <a:gd name="T7" fmla="*/ 8 h 10"/>
                <a:gd name="T8" fmla="*/ 4 w 8"/>
                <a:gd name="T9" fmla="*/ 8 h 10"/>
                <a:gd name="T10" fmla="*/ 1 w 8"/>
                <a:gd name="T11" fmla="*/ 2 h 10"/>
                <a:gd name="T12" fmla="*/ 1 w 8"/>
                <a:gd name="T13" fmla="*/ 10 h 10"/>
                <a:gd name="T14" fmla="*/ 0 w 8"/>
                <a:gd name="T15" fmla="*/ 10 h 10"/>
                <a:gd name="T16" fmla="*/ 0 w 8"/>
                <a:gd name="T17" fmla="*/ 0 h 10"/>
                <a:gd name="T18" fmla="*/ 1 w 8"/>
                <a:gd name="T19" fmla="*/ 0 h 10"/>
                <a:gd name="T20" fmla="*/ 4 w 8"/>
                <a:gd name="T21" fmla="*/ 6 h 10"/>
                <a:gd name="T22" fmla="*/ 7 w 8"/>
                <a:gd name="T23" fmla="*/ 0 h 10"/>
                <a:gd name="T24" fmla="*/ 8 w 8"/>
                <a:gd name="T25" fmla="*/ 0 h 10"/>
                <a:gd name="T26" fmla="*/ 8 w 8"/>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0">
                  <a:moveTo>
                    <a:pt x="8" y="10"/>
                  </a:moveTo>
                  <a:lnTo>
                    <a:pt x="7" y="10"/>
                  </a:lnTo>
                  <a:lnTo>
                    <a:pt x="7" y="2"/>
                  </a:lnTo>
                  <a:lnTo>
                    <a:pt x="4" y="8"/>
                  </a:lnTo>
                  <a:lnTo>
                    <a:pt x="4" y="8"/>
                  </a:lnTo>
                  <a:lnTo>
                    <a:pt x="1" y="2"/>
                  </a:lnTo>
                  <a:lnTo>
                    <a:pt x="1" y="10"/>
                  </a:lnTo>
                  <a:lnTo>
                    <a:pt x="0" y="10"/>
                  </a:lnTo>
                  <a:lnTo>
                    <a:pt x="0" y="0"/>
                  </a:lnTo>
                  <a:lnTo>
                    <a:pt x="1" y="0"/>
                  </a:lnTo>
                  <a:lnTo>
                    <a:pt x="4" y="6"/>
                  </a:lnTo>
                  <a:lnTo>
                    <a:pt x="7" y="0"/>
                  </a:lnTo>
                  <a:lnTo>
                    <a:pt x="8" y="0"/>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grpSp>
    </p:spTree>
    <p:extLst>
      <p:ext uri="{BB962C8B-B14F-4D97-AF65-F5344CB8AC3E}">
        <p14:creationId xmlns:p14="http://schemas.microsoft.com/office/powerpoint/2010/main" val="2018496864"/>
      </p:ext>
    </p:extLst>
  </p:cSld>
  <p:clrMap bg1="lt1" tx1="dk1" bg2="lt2" tx2="dk2" accent1="accent1" accent2="accent2" accent3="accent3" accent4="accent4" accent5="accent5" accent6="accent6" hlink="hlink" folHlink="folHlink"/>
  <p:hf hdr="0" ftr="0" dt="0"/>
</p:handoutMaster>
</file>

<file path=ppt/media/image1.png>
</file>

<file path=ppt/media/image3.png>
</file>

<file path=ppt/media/image4.png>
</file>

<file path=ppt/media/image5.jpe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0"/>
            <a:ext cx="3043343" cy="465455"/>
          </a:xfrm>
          <a:prstGeom prst="rect">
            <a:avLst/>
          </a:prstGeom>
        </p:spPr>
        <p:txBody>
          <a:bodyPr vert="horz" lIns="93885" tIns="46944" rIns="93885" bIns="46944" rtlCol="0"/>
          <a:lstStyle>
            <a:lvl1pPr algn="l">
              <a:defRPr sz="1200">
                <a:latin typeface="+mj-lt"/>
              </a:defRPr>
            </a:lvl1pPr>
          </a:lstStyle>
          <a:p>
            <a:endParaRPr lang="en-US" dirty="0"/>
          </a:p>
        </p:txBody>
      </p:sp>
      <p:sp>
        <p:nvSpPr>
          <p:cNvPr id="3" name="Date Placeholder 2"/>
          <p:cNvSpPr>
            <a:spLocks noGrp="1"/>
          </p:cNvSpPr>
          <p:nvPr>
            <p:ph type="dt" idx="1"/>
          </p:nvPr>
        </p:nvSpPr>
        <p:spPr>
          <a:xfrm>
            <a:off x="3978135" y="0"/>
            <a:ext cx="3043343" cy="465455"/>
          </a:xfrm>
          <a:prstGeom prst="rect">
            <a:avLst/>
          </a:prstGeom>
        </p:spPr>
        <p:txBody>
          <a:bodyPr vert="horz" lIns="93885" tIns="46944" rIns="93885" bIns="46944" rtlCol="0"/>
          <a:lstStyle>
            <a:lvl1pPr algn="r">
              <a:defRPr sz="1200">
                <a:latin typeface="+mj-lt"/>
              </a:defRPr>
            </a:lvl1pPr>
          </a:lstStyle>
          <a:p>
            <a:fld id="{546148A2-A49E-4B44-80FB-1D231F249F30}" type="datetimeFigureOut">
              <a:rPr lang="en-US" smtClean="0"/>
              <a:pPr/>
              <a:t>3/3/2021</a:t>
            </a:fld>
            <a:endParaRPr lang="en-US" dirty="0"/>
          </a:p>
        </p:txBody>
      </p:sp>
      <p:sp>
        <p:nvSpPr>
          <p:cNvPr id="4" name="Slide Image Placeholder 3"/>
          <p:cNvSpPr>
            <a:spLocks noGrp="1" noRot="1" noChangeAspect="1"/>
          </p:cNvSpPr>
          <p:nvPr>
            <p:ph type="sldImg" idx="2"/>
          </p:nvPr>
        </p:nvSpPr>
        <p:spPr>
          <a:xfrm>
            <a:off x="409575" y="696913"/>
            <a:ext cx="6203950" cy="3490912"/>
          </a:xfrm>
          <a:prstGeom prst="rect">
            <a:avLst/>
          </a:prstGeom>
          <a:noFill/>
          <a:ln w="12700">
            <a:solidFill>
              <a:prstClr val="black"/>
            </a:solidFill>
          </a:ln>
        </p:spPr>
        <p:txBody>
          <a:bodyPr vert="horz" lIns="93885" tIns="46944" rIns="93885" bIns="46944" rtlCol="0" anchor="ctr"/>
          <a:lstStyle/>
          <a:p>
            <a:endParaRPr lang="en-US" dirty="0"/>
          </a:p>
        </p:txBody>
      </p:sp>
      <p:sp>
        <p:nvSpPr>
          <p:cNvPr id="5" name="Notes Placeholder 4"/>
          <p:cNvSpPr>
            <a:spLocks noGrp="1"/>
          </p:cNvSpPr>
          <p:nvPr>
            <p:ph type="body" sz="quarter" idx="3"/>
          </p:nvPr>
        </p:nvSpPr>
        <p:spPr>
          <a:xfrm>
            <a:off x="438944" y="4421823"/>
            <a:ext cx="6145213" cy="4189095"/>
          </a:xfrm>
          <a:prstGeom prst="rect">
            <a:avLst/>
          </a:prstGeom>
        </p:spPr>
        <p:txBody>
          <a:bodyPr vert="horz" lIns="93885" tIns="46944" rIns="93885" bIns="46944" rtlCol="0"/>
          <a:lstStyle/>
          <a:p>
            <a:pPr lvl="0"/>
            <a:r>
              <a:rPr lang="en-US"/>
              <a:t>Click to edit Master text styles</a:t>
            </a:r>
          </a:p>
          <a:p>
            <a:pPr lvl="1"/>
            <a:r>
              <a:rPr lang="en-US"/>
              <a:t>Second level</a:t>
            </a:r>
          </a:p>
        </p:txBody>
      </p:sp>
      <p:sp>
        <p:nvSpPr>
          <p:cNvPr id="6" name="Footer Placeholder 5"/>
          <p:cNvSpPr>
            <a:spLocks noGrp="1"/>
          </p:cNvSpPr>
          <p:nvPr>
            <p:ph type="ftr" sz="quarter" idx="4"/>
          </p:nvPr>
        </p:nvSpPr>
        <p:spPr>
          <a:xfrm>
            <a:off x="3" y="8797236"/>
            <a:ext cx="3043343" cy="465455"/>
          </a:xfrm>
          <a:prstGeom prst="rect">
            <a:avLst/>
          </a:prstGeom>
        </p:spPr>
        <p:txBody>
          <a:bodyPr vert="horz" lIns="93885" tIns="46944" rIns="93885" bIns="46944" rtlCol="0" anchor="b"/>
          <a:lstStyle>
            <a:lvl1pPr algn="l">
              <a:defRPr sz="1200">
                <a:latin typeface="+mj-lt"/>
              </a:defRPr>
            </a:lvl1pPr>
          </a:lstStyle>
          <a:p>
            <a:endParaRPr lang="en-US" dirty="0"/>
          </a:p>
        </p:txBody>
      </p:sp>
      <p:sp>
        <p:nvSpPr>
          <p:cNvPr id="7" name="Slide Number Placeholder 6"/>
          <p:cNvSpPr>
            <a:spLocks noGrp="1"/>
          </p:cNvSpPr>
          <p:nvPr>
            <p:ph type="sldNum" sz="quarter" idx="5"/>
          </p:nvPr>
        </p:nvSpPr>
        <p:spPr>
          <a:xfrm>
            <a:off x="3978135" y="8797236"/>
            <a:ext cx="3043343" cy="465455"/>
          </a:xfrm>
          <a:prstGeom prst="rect">
            <a:avLst/>
          </a:prstGeom>
        </p:spPr>
        <p:txBody>
          <a:bodyPr vert="horz" lIns="93885" tIns="46944" rIns="93885" bIns="46944" rtlCol="0" anchor="b"/>
          <a:lstStyle>
            <a:lvl1pPr algn="r">
              <a:defRPr sz="1200">
                <a:latin typeface="+mj-lt"/>
              </a:defRPr>
            </a:lvl1pPr>
          </a:lstStyle>
          <a:p>
            <a:fld id="{074299CD-3469-7241-AD37-C0E01E3A61D2}" type="slidenum">
              <a:rPr lang="en-US" smtClean="0"/>
              <a:pPr/>
              <a:t>‹#›</a:t>
            </a:fld>
            <a:endParaRPr lang="en-US" dirty="0"/>
          </a:p>
        </p:txBody>
      </p:sp>
      <p:grpSp>
        <p:nvGrpSpPr>
          <p:cNvPr id="21" name="Group 4">
            <a:extLst>
              <a:ext uri="{FF2B5EF4-FFF2-40B4-BE49-F238E27FC236}">
                <a16:creationId xmlns:a16="http://schemas.microsoft.com/office/drawing/2014/main" id="{719CA6AD-1F3D-4F91-AEC8-D10E82D07A9C}"/>
              </a:ext>
            </a:extLst>
          </p:cNvPr>
          <p:cNvGrpSpPr>
            <a:grpSpLocks noChangeAspect="1"/>
          </p:cNvGrpSpPr>
          <p:nvPr/>
        </p:nvGrpSpPr>
        <p:grpSpPr bwMode="auto">
          <a:xfrm>
            <a:off x="2909886" y="8981393"/>
            <a:ext cx="1173094" cy="186728"/>
            <a:chOff x="5713" y="2780"/>
            <a:chExt cx="939" cy="148"/>
          </a:xfrm>
          <a:solidFill>
            <a:schemeClr val="tx1"/>
          </a:solidFill>
        </p:grpSpPr>
        <p:sp>
          <p:nvSpPr>
            <p:cNvPr id="22" name="Freeform 5">
              <a:extLst>
                <a:ext uri="{FF2B5EF4-FFF2-40B4-BE49-F238E27FC236}">
                  <a16:creationId xmlns:a16="http://schemas.microsoft.com/office/drawing/2014/main" id="{91A8B546-A028-471C-8EF2-DF64728CED4F}"/>
                </a:ext>
              </a:extLst>
            </p:cNvPr>
            <p:cNvSpPr>
              <a:spLocks/>
            </p:cNvSpPr>
            <p:nvPr/>
          </p:nvSpPr>
          <p:spPr bwMode="auto">
            <a:xfrm>
              <a:off x="5892" y="2825"/>
              <a:ext cx="58" cy="10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3" name="Freeform 6">
              <a:extLst>
                <a:ext uri="{FF2B5EF4-FFF2-40B4-BE49-F238E27FC236}">
                  <a16:creationId xmlns:a16="http://schemas.microsoft.com/office/drawing/2014/main" id="{F78F4DF0-E72A-4662-8AF1-9DA2A59FD72E}"/>
                </a:ext>
              </a:extLst>
            </p:cNvPr>
            <p:cNvSpPr>
              <a:spLocks/>
            </p:cNvSpPr>
            <p:nvPr/>
          </p:nvSpPr>
          <p:spPr bwMode="auto">
            <a:xfrm>
              <a:off x="5713" y="2824"/>
              <a:ext cx="74" cy="10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4" name="Freeform 7">
              <a:extLst>
                <a:ext uri="{FF2B5EF4-FFF2-40B4-BE49-F238E27FC236}">
                  <a16:creationId xmlns:a16="http://schemas.microsoft.com/office/drawing/2014/main" id="{13C83159-0457-435C-8DE0-DB18930C3EFF}"/>
                </a:ext>
              </a:extLst>
            </p:cNvPr>
            <p:cNvSpPr>
              <a:spLocks noEditPoints="1"/>
            </p:cNvSpPr>
            <p:nvPr/>
          </p:nvSpPr>
          <p:spPr bwMode="auto">
            <a:xfrm>
              <a:off x="5792" y="2824"/>
              <a:ext cx="90"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5" name="Freeform 8">
              <a:extLst>
                <a:ext uri="{FF2B5EF4-FFF2-40B4-BE49-F238E27FC236}">
                  <a16:creationId xmlns:a16="http://schemas.microsoft.com/office/drawing/2014/main" id="{3A16FA94-0A80-458B-8609-381307D9DD6B}"/>
                </a:ext>
              </a:extLst>
            </p:cNvPr>
            <p:cNvSpPr>
              <a:spLocks/>
            </p:cNvSpPr>
            <p:nvPr/>
          </p:nvSpPr>
          <p:spPr bwMode="auto">
            <a:xfrm>
              <a:off x="5958" y="2826"/>
              <a:ext cx="103" cy="99"/>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6" name="Oval 9">
              <a:extLst>
                <a:ext uri="{FF2B5EF4-FFF2-40B4-BE49-F238E27FC236}">
                  <a16:creationId xmlns:a16="http://schemas.microsoft.com/office/drawing/2014/main" id="{F124964D-5328-4B8A-9AEC-B0C0499DFE42}"/>
                </a:ext>
              </a:extLst>
            </p:cNvPr>
            <p:cNvSpPr>
              <a:spLocks noChangeArrowheads="1"/>
            </p:cNvSpPr>
            <p:nvPr/>
          </p:nvSpPr>
          <p:spPr bwMode="auto">
            <a:xfrm>
              <a:off x="6066" y="2780"/>
              <a:ext cx="32" cy="3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7" name="Rectangle 10">
              <a:extLst>
                <a:ext uri="{FF2B5EF4-FFF2-40B4-BE49-F238E27FC236}">
                  <a16:creationId xmlns:a16="http://schemas.microsoft.com/office/drawing/2014/main" id="{5E8793B8-5238-41D4-9121-69061CAE48AF}"/>
                </a:ext>
              </a:extLst>
            </p:cNvPr>
            <p:cNvSpPr>
              <a:spLocks noChangeArrowheads="1"/>
            </p:cNvSpPr>
            <p:nvPr/>
          </p:nvSpPr>
          <p:spPr bwMode="auto">
            <a:xfrm>
              <a:off x="6069" y="2826"/>
              <a:ext cx="25" cy="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8" name="Freeform 11">
              <a:extLst>
                <a:ext uri="{FF2B5EF4-FFF2-40B4-BE49-F238E27FC236}">
                  <a16:creationId xmlns:a16="http://schemas.microsoft.com/office/drawing/2014/main" id="{505AC5D6-6744-43E5-BE33-65AA241CC172}"/>
                </a:ext>
              </a:extLst>
            </p:cNvPr>
            <p:cNvSpPr>
              <a:spLocks/>
            </p:cNvSpPr>
            <p:nvPr/>
          </p:nvSpPr>
          <p:spPr bwMode="auto">
            <a:xfrm>
              <a:off x="6105" y="2824"/>
              <a:ext cx="93" cy="10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29" name="Freeform 12">
              <a:extLst>
                <a:ext uri="{FF2B5EF4-FFF2-40B4-BE49-F238E27FC236}">
                  <a16:creationId xmlns:a16="http://schemas.microsoft.com/office/drawing/2014/main" id="{F49B0515-42DD-45F4-AEEA-9C0595B78F76}"/>
                </a:ext>
              </a:extLst>
            </p:cNvPr>
            <p:cNvSpPr>
              <a:spLocks noEditPoints="1"/>
            </p:cNvSpPr>
            <p:nvPr/>
          </p:nvSpPr>
          <p:spPr bwMode="auto">
            <a:xfrm>
              <a:off x="6201" y="2824"/>
              <a:ext cx="89"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30" name="Freeform 13">
              <a:extLst>
                <a:ext uri="{FF2B5EF4-FFF2-40B4-BE49-F238E27FC236}">
                  <a16:creationId xmlns:a16="http://schemas.microsoft.com/office/drawing/2014/main" id="{BD4B4931-4E48-4575-A2F1-14B09DDDF35C}"/>
                </a:ext>
              </a:extLst>
            </p:cNvPr>
            <p:cNvSpPr>
              <a:spLocks/>
            </p:cNvSpPr>
            <p:nvPr/>
          </p:nvSpPr>
          <p:spPr bwMode="auto">
            <a:xfrm>
              <a:off x="6500" y="2826"/>
              <a:ext cx="152" cy="99"/>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31" name="Freeform 14">
              <a:extLst>
                <a:ext uri="{FF2B5EF4-FFF2-40B4-BE49-F238E27FC236}">
                  <a16:creationId xmlns:a16="http://schemas.microsoft.com/office/drawing/2014/main" id="{D0A18744-02EE-4BF6-99DA-A30533BFB80F}"/>
                </a:ext>
              </a:extLst>
            </p:cNvPr>
            <p:cNvSpPr>
              <a:spLocks/>
            </p:cNvSpPr>
            <p:nvPr/>
          </p:nvSpPr>
          <p:spPr bwMode="auto">
            <a:xfrm>
              <a:off x="6300" y="2824"/>
              <a:ext cx="92" cy="101"/>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32" name="Freeform 15">
              <a:extLst>
                <a:ext uri="{FF2B5EF4-FFF2-40B4-BE49-F238E27FC236}">
                  <a16:creationId xmlns:a16="http://schemas.microsoft.com/office/drawing/2014/main" id="{833ACE78-A669-4245-8337-A11FE237DD8B}"/>
                </a:ext>
              </a:extLst>
            </p:cNvPr>
            <p:cNvSpPr>
              <a:spLocks noEditPoints="1"/>
            </p:cNvSpPr>
            <p:nvPr/>
          </p:nvSpPr>
          <p:spPr bwMode="auto">
            <a:xfrm>
              <a:off x="6401" y="2826"/>
              <a:ext cx="106" cy="102"/>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33" name="Freeform 16">
              <a:extLst>
                <a:ext uri="{FF2B5EF4-FFF2-40B4-BE49-F238E27FC236}">
                  <a16:creationId xmlns:a16="http://schemas.microsoft.com/office/drawing/2014/main" id="{05BAFF34-33C2-4FED-892A-8F6A22156123}"/>
                </a:ext>
              </a:extLst>
            </p:cNvPr>
            <p:cNvSpPr>
              <a:spLocks/>
            </p:cNvSpPr>
            <p:nvPr/>
          </p:nvSpPr>
          <p:spPr bwMode="auto">
            <a:xfrm>
              <a:off x="6633" y="2915"/>
              <a:ext cx="6" cy="10"/>
            </a:xfrm>
            <a:custGeom>
              <a:avLst/>
              <a:gdLst>
                <a:gd name="T0" fmla="*/ 6 w 6"/>
                <a:gd name="T1" fmla="*/ 1 h 10"/>
                <a:gd name="T2" fmla="*/ 3 w 6"/>
                <a:gd name="T3" fmla="*/ 1 h 10"/>
                <a:gd name="T4" fmla="*/ 3 w 6"/>
                <a:gd name="T5" fmla="*/ 10 h 10"/>
                <a:gd name="T6" fmla="*/ 2 w 6"/>
                <a:gd name="T7" fmla="*/ 10 h 10"/>
                <a:gd name="T8" fmla="*/ 2 w 6"/>
                <a:gd name="T9" fmla="*/ 1 h 10"/>
                <a:gd name="T10" fmla="*/ 0 w 6"/>
                <a:gd name="T11" fmla="*/ 1 h 10"/>
                <a:gd name="T12" fmla="*/ 0 w 6"/>
                <a:gd name="T13" fmla="*/ 0 h 10"/>
                <a:gd name="T14" fmla="*/ 6 w 6"/>
                <a:gd name="T15" fmla="*/ 0 h 10"/>
                <a:gd name="T16" fmla="*/ 6 w 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6" y="1"/>
                  </a:moveTo>
                  <a:lnTo>
                    <a:pt x="3" y="1"/>
                  </a:lnTo>
                  <a:lnTo>
                    <a:pt x="3" y="10"/>
                  </a:lnTo>
                  <a:lnTo>
                    <a:pt x="2" y="10"/>
                  </a:lnTo>
                  <a:lnTo>
                    <a:pt x="2" y="1"/>
                  </a:lnTo>
                  <a:lnTo>
                    <a:pt x="0" y="1"/>
                  </a:lnTo>
                  <a:lnTo>
                    <a:pt x="0" y="0"/>
                  </a:lnTo>
                  <a:lnTo>
                    <a:pt x="6" y="0"/>
                  </a:lnTo>
                  <a:lnTo>
                    <a:pt x="6"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34" name="Freeform 17">
              <a:extLst>
                <a:ext uri="{FF2B5EF4-FFF2-40B4-BE49-F238E27FC236}">
                  <a16:creationId xmlns:a16="http://schemas.microsoft.com/office/drawing/2014/main" id="{DF0FD444-1661-4913-A4B0-F93BBC370DDB}"/>
                </a:ext>
              </a:extLst>
            </p:cNvPr>
            <p:cNvSpPr>
              <a:spLocks/>
            </p:cNvSpPr>
            <p:nvPr/>
          </p:nvSpPr>
          <p:spPr bwMode="auto">
            <a:xfrm>
              <a:off x="6640" y="2915"/>
              <a:ext cx="8" cy="10"/>
            </a:xfrm>
            <a:custGeom>
              <a:avLst/>
              <a:gdLst>
                <a:gd name="T0" fmla="*/ 8 w 8"/>
                <a:gd name="T1" fmla="*/ 10 h 10"/>
                <a:gd name="T2" fmla="*/ 7 w 8"/>
                <a:gd name="T3" fmla="*/ 10 h 10"/>
                <a:gd name="T4" fmla="*/ 7 w 8"/>
                <a:gd name="T5" fmla="*/ 2 h 10"/>
                <a:gd name="T6" fmla="*/ 4 w 8"/>
                <a:gd name="T7" fmla="*/ 8 h 10"/>
                <a:gd name="T8" fmla="*/ 4 w 8"/>
                <a:gd name="T9" fmla="*/ 8 h 10"/>
                <a:gd name="T10" fmla="*/ 1 w 8"/>
                <a:gd name="T11" fmla="*/ 2 h 10"/>
                <a:gd name="T12" fmla="*/ 1 w 8"/>
                <a:gd name="T13" fmla="*/ 10 h 10"/>
                <a:gd name="T14" fmla="*/ 0 w 8"/>
                <a:gd name="T15" fmla="*/ 10 h 10"/>
                <a:gd name="T16" fmla="*/ 0 w 8"/>
                <a:gd name="T17" fmla="*/ 0 h 10"/>
                <a:gd name="T18" fmla="*/ 1 w 8"/>
                <a:gd name="T19" fmla="*/ 0 h 10"/>
                <a:gd name="T20" fmla="*/ 4 w 8"/>
                <a:gd name="T21" fmla="*/ 6 h 10"/>
                <a:gd name="T22" fmla="*/ 7 w 8"/>
                <a:gd name="T23" fmla="*/ 0 h 10"/>
                <a:gd name="T24" fmla="*/ 8 w 8"/>
                <a:gd name="T25" fmla="*/ 0 h 10"/>
                <a:gd name="T26" fmla="*/ 8 w 8"/>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0">
                  <a:moveTo>
                    <a:pt x="8" y="10"/>
                  </a:moveTo>
                  <a:lnTo>
                    <a:pt x="7" y="10"/>
                  </a:lnTo>
                  <a:lnTo>
                    <a:pt x="7" y="2"/>
                  </a:lnTo>
                  <a:lnTo>
                    <a:pt x="4" y="8"/>
                  </a:lnTo>
                  <a:lnTo>
                    <a:pt x="4" y="8"/>
                  </a:lnTo>
                  <a:lnTo>
                    <a:pt x="1" y="2"/>
                  </a:lnTo>
                  <a:lnTo>
                    <a:pt x="1" y="10"/>
                  </a:lnTo>
                  <a:lnTo>
                    <a:pt x="0" y="10"/>
                  </a:lnTo>
                  <a:lnTo>
                    <a:pt x="0" y="0"/>
                  </a:lnTo>
                  <a:lnTo>
                    <a:pt x="1" y="0"/>
                  </a:lnTo>
                  <a:lnTo>
                    <a:pt x="4" y="6"/>
                  </a:lnTo>
                  <a:lnTo>
                    <a:pt x="7" y="0"/>
                  </a:lnTo>
                  <a:lnTo>
                    <a:pt x="8" y="0"/>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j-lt"/>
              </a:endParaRPr>
            </a:p>
          </p:txBody>
        </p:sp>
      </p:grpSp>
    </p:spTree>
    <p:extLst>
      <p:ext uri="{BB962C8B-B14F-4D97-AF65-F5344CB8AC3E}">
        <p14:creationId xmlns:p14="http://schemas.microsoft.com/office/powerpoint/2010/main" val="22557597"/>
      </p:ext>
    </p:extLst>
  </p:cSld>
  <p:clrMap bg1="lt1" tx1="dk1" bg2="lt2" tx2="dk2" accent1="accent1" accent2="accent2" accent3="accent3" accent4="accent4" accent5="accent5" accent6="accent6" hlink="hlink" folHlink="folHlink"/>
  <p:hf hdr="0" ftr="0" dt="0"/>
  <p:notesStyle>
    <a:lvl1pPr marL="171450" indent="-171450" algn="l" defTabSz="457040" rtl="0" eaLnBrk="1" latinLnBrk="0" hangingPunct="1">
      <a:lnSpc>
        <a:spcPct val="95000"/>
      </a:lnSpc>
      <a:spcAft>
        <a:spcPts val="600"/>
      </a:spcAft>
      <a:buFont typeface="Arial" panose="020B0604020202020204" pitchFamily="34" charset="0"/>
      <a:buChar char="•"/>
      <a:defRPr sz="1200" kern="1200">
        <a:solidFill>
          <a:schemeClr val="tx1"/>
        </a:solidFill>
        <a:latin typeface="+mj-lt"/>
        <a:ea typeface="+mn-ea"/>
        <a:cs typeface="+mn-cs"/>
      </a:defRPr>
    </a:lvl1pPr>
    <a:lvl2pPr marL="398384" indent="-171450" algn="l" defTabSz="457040" rtl="0" eaLnBrk="1" latinLnBrk="0" hangingPunct="1">
      <a:lnSpc>
        <a:spcPct val="95000"/>
      </a:lnSpc>
      <a:spcAft>
        <a:spcPts val="600"/>
      </a:spcAft>
      <a:buFont typeface="Arial" panose="020B0604020202020204" pitchFamily="34" charset="0"/>
      <a:buChar char="•"/>
      <a:defRPr sz="1100" kern="1200">
        <a:solidFill>
          <a:schemeClr val="tx1"/>
        </a:solidFill>
        <a:latin typeface="+mj-lt"/>
        <a:ea typeface="+mn-ea"/>
        <a:cs typeface="+mn-cs"/>
      </a:defRPr>
    </a:lvl2pPr>
    <a:lvl3pPr marL="914080" algn="l" defTabSz="457040" rtl="0" eaLnBrk="1" latinLnBrk="0" hangingPunct="1">
      <a:defRPr sz="1200" kern="1200">
        <a:solidFill>
          <a:schemeClr val="tx1"/>
        </a:solidFill>
        <a:latin typeface="+mn-lt"/>
        <a:ea typeface="+mn-ea"/>
        <a:cs typeface="+mn-cs"/>
      </a:defRPr>
    </a:lvl3pPr>
    <a:lvl4pPr marL="1371120" algn="l" defTabSz="457040" rtl="0" eaLnBrk="1" latinLnBrk="0" hangingPunct="1">
      <a:defRPr sz="1200" kern="1200">
        <a:solidFill>
          <a:schemeClr val="tx1"/>
        </a:solidFill>
        <a:latin typeface="+mn-lt"/>
        <a:ea typeface="+mn-ea"/>
        <a:cs typeface="+mn-cs"/>
      </a:defRPr>
    </a:lvl4pPr>
    <a:lvl5pPr marL="1828160" algn="l" defTabSz="457040" rtl="0" eaLnBrk="1" latinLnBrk="0" hangingPunct="1">
      <a:defRPr sz="1200" kern="1200">
        <a:solidFill>
          <a:schemeClr val="tx1"/>
        </a:solidFill>
        <a:latin typeface="+mn-lt"/>
        <a:ea typeface="+mn-ea"/>
        <a:cs typeface="+mn-cs"/>
      </a:defRPr>
    </a:lvl5pPr>
    <a:lvl6pPr marL="2285200" algn="l" defTabSz="457040" rtl="0" eaLnBrk="1" latinLnBrk="0" hangingPunct="1">
      <a:defRPr sz="1200" kern="1200">
        <a:solidFill>
          <a:schemeClr val="tx1"/>
        </a:solidFill>
        <a:latin typeface="+mn-lt"/>
        <a:ea typeface="+mn-ea"/>
        <a:cs typeface="+mn-cs"/>
      </a:defRPr>
    </a:lvl6pPr>
    <a:lvl7pPr marL="2742240" algn="l" defTabSz="457040" rtl="0" eaLnBrk="1" latinLnBrk="0" hangingPunct="1">
      <a:defRPr sz="1200" kern="1200">
        <a:solidFill>
          <a:schemeClr val="tx1"/>
        </a:solidFill>
        <a:latin typeface="+mn-lt"/>
        <a:ea typeface="+mn-ea"/>
        <a:cs typeface="+mn-cs"/>
      </a:defRPr>
    </a:lvl7pPr>
    <a:lvl8pPr marL="3199280" algn="l" defTabSz="457040" rtl="0" eaLnBrk="1" latinLnBrk="0" hangingPunct="1">
      <a:defRPr sz="1200" kern="1200">
        <a:solidFill>
          <a:schemeClr val="tx1"/>
        </a:solidFill>
        <a:latin typeface="+mn-lt"/>
        <a:ea typeface="+mn-ea"/>
        <a:cs typeface="+mn-cs"/>
      </a:defRPr>
    </a:lvl8pPr>
    <a:lvl9pPr marL="3656320" algn="l" defTabSz="45704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a:t>
            </a:fld>
            <a:endParaRPr lang="en-US" dirty="0"/>
          </a:p>
        </p:txBody>
      </p:sp>
    </p:spTree>
    <p:extLst>
      <p:ext uri="{BB962C8B-B14F-4D97-AF65-F5344CB8AC3E}">
        <p14:creationId xmlns:p14="http://schemas.microsoft.com/office/powerpoint/2010/main" val="40683081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10</a:t>
            </a:fld>
            <a:endParaRPr lang="en-US" dirty="0"/>
          </a:p>
        </p:txBody>
      </p:sp>
    </p:spTree>
    <p:extLst>
      <p:ext uri="{BB962C8B-B14F-4D97-AF65-F5344CB8AC3E}">
        <p14:creationId xmlns:p14="http://schemas.microsoft.com/office/powerpoint/2010/main" val="32104230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040" rtl="0" eaLnBrk="1" fontAlgn="auto" latinLnBrk="0" hangingPunct="1">
              <a:lnSpc>
                <a:spcPct val="100000"/>
              </a:lnSpc>
              <a:spcBef>
                <a:spcPts val="0"/>
              </a:spcBef>
              <a:spcAft>
                <a:spcPts val="0"/>
              </a:spcAft>
              <a:buClrTx/>
              <a:buSzTx/>
              <a:buFontTx/>
              <a:buNone/>
              <a:tabLst/>
              <a:defRPr/>
            </a:pPr>
            <a:fld id="{074299CD-3469-7241-AD37-C0E01E3A61D2}" type="slidenum">
              <a:rPr kumimoji="0" lang="en-US" sz="1200" b="0" i="0" u="none" strike="noStrike" kern="1200" cap="none" spc="0" normalizeH="0" baseline="0" noProof="0" smtClean="0">
                <a:ln>
                  <a:noFill/>
                </a:ln>
                <a:solidFill>
                  <a:srgbClr val="293E40"/>
                </a:solidFill>
                <a:effectLst/>
                <a:uLnTx/>
                <a:uFillTx/>
                <a:latin typeface="Century Gothic" panose="020F0302020204030204"/>
                <a:ea typeface="+mn-ea"/>
                <a:cs typeface="+mn-cs"/>
              </a:rPr>
              <a:pPr marL="0" marR="0" lvl="0" indent="0" algn="r" defTabSz="45704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3375705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040" rtl="0" eaLnBrk="1" fontAlgn="auto" latinLnBrk="0" hangingPunct="1">
              <a:lnSpc>
                <a:spcPct val="100000"/>
              </a:lnSpc>
              <a:spcBef>
                <a:spcPts val="0"/>
              </a:spcBef>
              <a:spcAft>
                <a:spcPts val="0"/>
              </a:spcAft>
              <a:buClrTx/>
              <a:buSzTx/>
              <a:buFontTx/>
              <a:buNone/>
              <a:tabLst/>
              <a:defRPr/>
            </a:pPr>
            <a:fld id="{074299CD-3469-7241-AD37-C0E01E3A61D2}" type="slidenum">
              <a:rPr kumimoji="0" lang="en-US" sz="1200" b="0" i="0" u="none" strike="noStrike" kern="1200" cap="none" spc="0" normalizeH="0" baseline="0" noProof="0" smtClean="0">
                <a:ln>
                  <a:noFill/>
                </a:ln>
                <a:solidFill>
                  <a:srgbClr val="293E40"/>
                </a:solidFill>
                <a:effectLst/>
                <a:uLnTx/>
                <a:uFillTx/>
                <a:latin typeface="Century Gothic" panose="020F0302020204030204"/>
                <a:ea typeface="+mn-ea"/>
                <a:cs typeface="+mn-cs"/>
              </a:rPr>
              <a:pPr marL="0" marR="0" lvl="0" indent="0" algn="r" defTabSz="45704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24269296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13</a:t>
            </a:fld>
            <a:endParaRPr lang="en-US" dirty="0"/>
          </a:p>
        </p:txBody>
      </p:sp>
    </p:spTree>
    <p:extLst>
      <p:ext uri="{BB962C8B-B14F-4D97-AF65-F5344CB8AC3E}">
        <p14:creationId xmlns:p14="http://schemas.microsoft.com/office/powerpoint/2010/main" val="21918499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14</a:t>
            </a:fld>
            <a:endParaRPr lang="en-US" dirty="0"/>
          </a:p>
        </p:txBody>
      </p:sp>
    </p:spTree>
    <p:extLst>
      <p:ext uri="{BB962C8B-B14F-4D97-AF65-F5344CB8AC3E}">
        <p14:creationId xmlns:p14="http://schemas.microsoft.com/office/powerpoint/2010/main" val="30505231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15</a:t>
            </a:fld>
            <a:endParaRPr lang="en-US" dirty="0"/>
          </a:p>
        </p:txBody>
      </p:sp>
    </p:spTree>
    <p:extLst>
      <p:ext uri="{BB962C8B-B14F-4D97-AF65-F5344CB8AC3E}">
        <p14:creationId xmlns:p14="http://schemas.microsoft.com/office/powerpoint/2010/main" val="34208008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16</a:t>
            </a:fld>
            <a:endParaRPr lang="en-US" dirty="0"/>
          </a:p>
        </p:txBody>
      </p:sp>
    </p:spTree>
    <p:extLst>
      <p:ext uri="{BB962C8B-B14F-4D97-AF65-F5344CB8AC3E}">
        <p14:creationId xmlns:p14="http://schemas.microsoft.com/office/powerpoint/2010/main" val="14210566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17</a:t>
            </a:fld>
            <a:endParaRPr lang="en-US" dirty="0"/>
          </a:p>
        </p:txBody>
      </p:sp>
    </p:spTree>
    <p:extLst>
      <p:ext uri="{BB962C8B-B14F-4D97-AF65-F5344CB8AC3E}">
        <p14:creationId xmlns:p14="http://schemas.microsoft.com/office/powerpoint/2010/main" val="27499800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18</a:t>
            </a:fld>
            <a:endParaRPr lang="en-US" dirty="0"/>
          </a:p>
        </p:txBody>
      </p:sp>
    </p:spTree>
    <p:extLst>
      <p:ext uri="{BB962C8B-B14F-4D97-AF65-F5344CB8AC3E}">
        <p14:creationId xmlns:p14="http://schemas.microsoft.com/office/powerpoint/2010/main" val="33924227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8625" y="692150"/>
            <a:ext cx="6153150" cy="3462338"/>
          </a:xfrm>
          <a:prstGeom prst="rect">
            <a:avLst/>
          </a:prstGeom>
        </p:spPr>
      </p:sp>
      <p:sp>
        <p:nvSpPr>
          <p:cNvPr id="3" name="Notes Placeholder 2"/>
          <p:cNvSpPr>
            <a:spLocks noGrp="1"/>
          </p:cNvSpPr>
          <p:nvPr>
            <p:ph type="body" idx="1"/>
          </p:nvPr>
        </p:nvSpPr>
        <p:spPr/>
        <p:txBody>
          <a:bodyPr/>
          <a:lstStyle/>
          <a:p>
            <a:pPr marL="0" indent="0">
              <a:buNone/>
            </a:pPr>
            <a:r>
              <a:rPr lang="en-US" sz="1200" kern="1200" dirty="0">
                <a:solidFill>
                  <a:schemeClr val="tx1"/>
                </a:solidFill>
                <a:effectLst/>
                <a:latin typeface="+mj-lt"/>
                <a:ea typeface="+mn-ea"/>
                <a:cs typeface="+mn-cs"/>
              </a:rPr>
              <a:t>ServiceNow customers aspire to exceptional business outcomes. They expect not only great products, but prescriptive guidance and insight to accelerate their journey to value. ServiceNow’s Best Practice Center of Excellence delivers this guidance</a:t>
            </a:r>
            <a:r>
              <a:rPr lang="en-US" sz="1200" strike="noStrike" kern="1200" dirty="0">
                <a:solidFill>
                  <a:schemeClr val="tx1"/>
                </a:solidFill>
                <a:effectLst/>
                <a:latin typeface="+mj-lt"/>
                <a:ea typeface="+mn-ea"/>
                <a:cs typeface="+mn-cs"/>
              </a:rPr>
              <a:t> </a:t>
            </a:r>
            <a:r>
              <a:rPr lang="en-US" sz="1200" kern="1200" dirty="0">
                <a:solidFill>
                  <a:schemeClr val="tx1"/>
                </a:solidFill>
                <a:effectLst/>
                <a:latin typeface="+mj-lt"/>
                <a:ea typeface="+mn-ea"/>
                <a:cs typeface="+mn-cs"/>
              </a:rPr>
              <a:t>through our Customer Success Center, a free resource available to all our customers and partners.</a:t>
            </a:r>
          </a:p>
          <a:p>
            <a:pPr marL="0" indent="0">
              <a:buNone/>
            </a:pPr>
            <a:r>
              <a:rPr lang="en-US" sz="1200" kern="1200" dirty="0">
                <a:solidFill>
                  <a:schemeClr val="tx1"/>
                </a:solidFill>
                <a:effectLst/>
                <a:latin typeface="+mj-lt"/>
                <a:ea typeface="+mn-ea"/>
                <a:cs typeface="+mn-cs"/>
              </a:rPr>
              <a:t> </a:t>
            </a:r>
          </a:p>
          <a:p>
            <a:pPr lvl="0"/>
            <a:r>
              <a:rPr lang="en-US" sz="1200" kern="1200" dirty="0">
                <a:solidFill>
                  <a:schemeClr val="tx1"/>
                </a:solidFill>
                <a:effectLst/>
                <a:latin typeface="+mj-lt"/>
                <a:ea typeface="+mn-ea"/>
                <a:cs typeface="+mn-cs"/>
              </a:rPr>
              <a:t>On the CSC, you’ll</a:t>
            </a:r>
            <a:r>
              <a:rPr lang="en-US" sz="1200" strike="noStrike" kern="1200" dirty="0">
                <a:solidFill>
                  <a:schemeClr val="tx1"/>
                </a:solidFill>
                <a:effectLst/>
                <a:latin typeface="+mj-lt"/>
                <a:ea typeface="+mn-ea"/>
                <a:cs typeface="+mn-cs"/>
              </a:rPr>
              <a:t> </a:t>
            </a:r>
            <a:r>
              <a:rPr lang="en-US" sz="1200" kern="1200" dirty="0">
                <a:solidFill>
                  <a:schemeClr val="tx1"/>
                </a:solidFill>
                <a:effectLst/>
                <a:latin typeface="+mj-lt"/>
                <a:ea typeface="+mn-ea"/>
                <a:cs typeface="+mn-cs"/>
              </a:rPr>
              <a:t>find best practices answering top customer questions on a range of topics from how to define your strategic roadmap to tactical questions like how to assess CMDB health. We comprehensively answer technical and management questions, whether you want to know how to </a:t>
            </a:r>
            <a:r>
              <a:rPr lang="en-US" sz="1200" b="0" kern="1200" dirty="0">
                <a:solidFill>
                  <a:schemeClr val="tx1"/>
                </a:solidFill>
                <a:effectLst/>
                <a:latin typeface="+mj-lt"/>
                <a:ea typeface="+mn-ea"/>
                <a:cs typeface="+mn-cs"/>
              </a:rPr>
              <a:t>manage customization or how to </a:t>
            </a:r>
            <a:r>
              <a:rPr lang="en-US" sz="1200" b="0" kern="1200" dirty="0">
                <a:solidFill>
                  <a:schemeClr val="tx1"/>
                </a:solidFill>
                <a:effectLst/>
                <a:highlight>
                  <a:srgbClr val="FFFF00"/>
                </a:highlight>
                <a:latin typeface="+mj-lt"/>
                <a:ea typeface="+mn-ea"/>
                <a:cs typeface="+mn-cs"/>
              </a:rPr>
              <a:t>build your ServiceNow team</a:t>
            </a:r>
            <a:r>
              <a:rPr lang="en-US" sz="1200" kern="1200" dirty="0">
                <a:solidFill>
                  <a:schemeClr val="tx1"/>
                </a:solidFill>
                <a:effectLst/>
                <a:latin typeface="+mj-lt"/>
                <a:ea typeface="+mn-ea"/>
                <a:cs typeface="+mn-cs"/>
              </a:rPr>
              <a:t>. No matter what your role is, you’ll find resources that save you time and money. </a:t>
            </a:r>
          </a:p>
          <a:p>
            <a:pPr lvl="0"/>
            <a:endParaRPr lang="en-US" sz="1200" kern="1200" dirty="0">
              <a:solidFill>
                <a:schemeClr val="tx1"/>
              </a:solidFill>
              <a:effectLst/>
              <a:latin typeface="+mj-lt"/>
              <a:ea typeface="+mn-ea"/>
              <a:cs typeface="+mn-cs"/>
            </a:endParaRPr>
          </a:p>
          <a:p>
            <a:pPr lvl="0"/>
            <a:r>
              <a:rPr lang="en-US" sz="1200" kern="1200" dirty="0">
                <a:solidFill>
                  <a:schemeClr val="tx1"/>
                </a:solidFill>
                <a:effectLst/>
                <a:latin typeface="+mj-lt"/>
                <a:ea typeface="+mn-ea"/>
                <a:cs typeface="+mn-cs"/>
              </a:rPr>
              <a:t>We create these insights by working with ServiceNow experts from customers, partners, and our own teams. Think of these resources as the collective advice of the ServiceNow ecosystem, extending the power to your team. Customers like you are using these practical, actionable resources to save time and give them </a:t>
            </a:r>
            <a:r>
              <a:rPr lang="en-US" sz="1200" kern="1200" dirty="0">
                <a:solidFill>
                  <a:schemeClr val="tx1"/>
                </a:solidFill>
                <a:effectLst/>
                <a:latin typeface="+mn-lt"/>
                <a:ea typeface="+mn-ea"/>
                <a:cs typeface="+mn-cs"/>
              </a:rPr>
              <a:t>decision-making </a:t>
            </a:r>
            <a:r>
              <a:rPr lang="en-US" sz="1200" kern="1200" dirty="0">
                <a:solidFill>
                  <a:schemeClr val="tx1"/>
                </a:solidFill>
                <a:effectLst/>
                <a:latin typeface="+mj-lt"/>
                <a:ea typeface="+mn-ea"/>
                <a:cs typeface="+mn-cs"/>
              </a:rPr>
              <a:t>confidence.</a:t>
            </a:r>
          </a:p>
          <a:p>
            <a:pPr marL="0" indent="0">
              <a:buNone/>
            </a:pPr>
            <a:r>
              <a:rPr lang="en-US" sz="1200" strike="noStrike" kern="1200" dirty="0">
                <a:solidFill>
                  <a:schemeClr val="tx1"/>
                </a:solidFill>
                <a:effectLst/>
                <a:latin typeface="+mj-lt"/>
                <a:ea typeface="+mn-ea"/>
                <a:cs typeface="+mn-cs"/>
              </a:rPr>
              <a:t> </a:t>
            </a:r>
          </a:p>
          <a:p>
            <a:pPr marL="0" indent="0">
              <a:buNone/>
            </a:pPr>
            <a:r>
              <a:rPr lang="en-US" sz="1200" kern="1200" dirty="0">
                <a:solidFill>
                  <a:schemeClr val="tx1"/>
                </a:solidFill>
                <a:effectLst/>
                <a:latin typeface="+mj-lt"/>
                <a:ea typeface="+mn-ea"/>
                <a:cs typeface="+mn-cs"/>
              </a:rPr>
              <a:t>I invite you visit the Customer Success Center today. Let’s make a plan on how you and your team can use it on your journey.</a:t>
            </a:r>
          </a:p>
          <a:p>
            <a:pPr marL="0" indent="0">
              <a:buNone/>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4299CD-3469-7241-AD37-C0E01E3A61D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75485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040" rtl="0" eaLnBrk="1" fontAlgn="auto" latinLnBrk="0" hangingPunct="1">
              <a:lnSpc>
                <a:spcPct val="100000"/>
              </a:lnSpc>
              <a:spcBef>
                <a:spcPts val="0"/>
              </a:spcBef>
              <a:spcAft>
                <a:spcPts val="0"/>
              </a:spcAft>
              <a:buClrTx/>
              <a:buSzTx/>
              <a:buFontTx/>
              <a:buNone/>
              <a:tabLst/>
              <a:defRPr/>
            </a:pPr>
            <a:fld id="{074299CD-3469-7241-AD37-C0E01E3A61D2}" type="slidenum">
              <a:rPr kumimoji="0" lang="en-US" sz="1200" b="0" i="0" u="none" strike="noStrike" kern="1200" cap="none" spc="0" normalizeH="0" baseline="0" noProof="0" smtClean="0">
                <a:ln>
                  <a:noFill/>
                </a:ln>
                <a:solidFill>
                  <a:srgbClr val="293E40"/>
                </a:solidFill>
                <a:effectLst/>
                <a:uLnTx/>
                <a:uFillTx/>
                <a:latin typeface="Century Gothic" panose="020F0302020204030204"/>
                <a:ea typeface="+mn-ea"/>
                <a:cs typeface="+mn-cs"/>
              </a:rPr>
              <a:pPr marL="0" marR="0" lvl="0" indent="0" algn="r" defTabSz="45704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9630583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040" rtl="0" eaLnBrk="1" fontAlgn="auto" latinLnBrk="0" hangingPunct="1">
              <a:lnSpc>
                <a:spcPct val="100000"/>
              </a:lnSpc>
              <a:spcBef>
                <a:spcPts val="0"/>
              </a:spcBef>
              <a:spcAft>
                <a:spcPts val="0"/>
              </a:spcAft>
              <a:buClrTx/>
              <a:buSzTx/>
              <a:buFontTx/>
              <a:buNone/>
              <a:tabLst/>
              <a:defRPr/>
            </a:pPr>
            <a:fld id="{074299CD-3469-7241-AD37-C0E01E3A61D2}" type="slidenum">
              <a:rPr kumimoji="0" lang="en-US" sz="1200" b="0" i="0" u="none" strike="noStrike" kern="1200" cap="none" spc="0" normalizeH="0" baseline="0" noProof="0" smtClean="0">
                <a:ln>
                  <a:noFill/>
                </a:ln>
                <a:solidFill>
                  <a:srgbClr val="293E40"/>
                </a:solidFill>
                <a:effectLst/>
                <a:uLnTx/>
                <a:uFillTx/>
                <a:latin typeface="Century Gothic" panose="020F0302020204030204"/>
                <a:ea typeface="+mn-ea"/>
                <a:cs typeface="+mn-cs"/>
              </a:rPr>
              <a:pPr marL="0" marR="0" lvl="0" indent="0" algn="r" defTabSz="45704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1331081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040" rtl="0" eaLnBrk="1" fontAlgn="auto" latinLnBrk="0" hangingPunct="1">
              <a:lnSpc>
                <a:spcPct val="100000"/>
              </a:lnSpc>
              <a:spcBef>
                <a:spcPts val="0"/>
              </a:spcBef>
              <a:spcAft>
                <a:spcPts val="0"/>
              </a:spcAft>
              <a:buClrTx/>
              <a:buSzTx/>
              <a:buFontTx/>
              <a:buNone/>
              <a:tabLst/>
              <a:defRPr/>
            </a:pPr>
            <a:fld id="{074299CD-3469-7241-AD37-C0E01E3A61D2}" type="slidenum">
              <a:rPr kumimoji="0" lang="en-US" sz="1200" b="0" i="0" u="none" strike="noStrike" kern="1200" cap="none" spc="0" normalizeH="0" baseline="0" noProof="0" smtClean="0">
                <a:ln>
                  <a:noFill/>
                </a:ln>
                <a:solidFill>
                  <a:srgbClr val="293E40"/>
                </a:solidFill>
                <a:effectLst/>
                <a:uLnTx/>
                <a:uFillTx/>
                <a:latin typeface="Century Gothic" panose="020F0302020204030204"/>
                <a:ea typeface="+mn-ea"/>
                <a:cs typeface="+mn-cs"/>
              </a:rPr>
              <a:pPr marL="0" marR="0" lvl="0" indent="0" algn="r" defTabSz="45704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445890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040" rtl="0" eaLnBrk="1" fontAlgn="auto" latinLnBrk="0" hangingPunct="1">
              <a:lnSpc>
                <a:spcPct val="100000"/>
              </a:lnSpc>
              <a:spcBef>
                <a:spcPts val="0"/>
              </a:spcBef>
              <a:spcAft>
                <a:spcPts val="0"/>
              </a:spcAft>
              <a:buClrTx/>
              <a:buSzTx/>
              <a:buFontTx/>
              <a:buNone/>
              <a:tabLst/>
              <a:defRPr/>
            </a:pPr>
            <a:fld id="{074299CD-3469-7241-AD37-C0E01E3A61D2}" type="slidenum">
              <a:rPr kumimoji="0" lang="en-US" sz="1200" b="0" i="0" u="none" strike="noStrike" kern="1200" cap="none" spc="0" normalizeH="0" baseline="0" noProof="0" smtClean="0">
                <a:ln>
                  <a:noFill/>
                </a:ln>
                <a:solidFill>
                  <a:srgbClr val="293E40"/>
                </a:solidFill>
                <a:effectLst/>
                <a:uLnTx/>
                <a:uFillTx/>
                <a:latin typeface="Century Gothic" panose="020F0302020204030204"/>
                <a:ea typeface="+mn-ea"/>
                <a:cs typeface="+mn-cs"/>
              </a:rPr>
              <a:pPr marL="0" marR="0" lvl="0" indent="0" algn="r" defTabSz="45704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29042849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040" rtl="0" eaLnBrk="1" fontAlgn="auto" latinLnBrk="0" hangingPunct="1">
              <a:lnSpc>
                <a:spcPct val="100000"/>
              </a:lnSpc>
              <a:spcBef>
                <a:spcPts val="0"/>
              </a:spcBef>
              <a:spcAft>
                <a:spcPts val="0"/>
              </a:spcAft>
              <a:buClrTx/>
              <a:buSzTx/>
              <a:buFontTx/>
              <a:buNone/>
              <a:tabLst/>
              <a:defRPr/>
            </a:pPr>
            <a:fld id="{074299CD-3469-7241-AD37-C0E01E3A61D2}" type="slidenum">
              <a:rPr kumimoji="0" lang="en-US" sz="1200" b="0" i="0" u="none" strike="noStrike" kern="1200" cap="none" spc="0" normalizeH="0" baseline="0" noProof="0" smtClean="0">
                <a:ln>
                  <a:noFill/>
                </a:ln>
                <a:solidFill>
                  <a:srgbClr val="293E40"/>
                </a:solidFill>
                <a:effectLst/>
                <a:uLnTx/>
                <a:uFillTx/>
                <a:latin typeface="Century Gothic" panose="020F0302020204030204"/>
                <a:ea typeface="+mn-ea"/>
                <a:cs typeface="+mn-cs"/>
              </a:rPr>
              <a:pPr marL="0" marR="0" lvl="0" indent="0" algn="r" defTabSz="45704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38276839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040" rtl="0" eaLnBrk="1" fontAlgn="auto" latinLnBrk="0" hangingPunct="1">
              <a:lnSpc>
                <a:spcPct val="100000"/>
              </a:lnSpc>
              <a:spcBef>
                <a:spcPts val="0"/>
              </a:spcBef>
              <a:spcAft>
                <a:spcPts val="0"/>
              </a:spcAft>
              <a:buClrTx/>
              <a:buSzTx/>
              <a:buFontTx/>
              <a:buNone/>
              <a:tabLst/>
              <a:defRPr/>
            </a:pPr>
            <a:fld id="{074299CD-3469-7241-AD37-C0E01E3A61D2}" type="slidenum">
              <a:rPr kumimoji="0" lang="en-US" sz="1200" b="0" i="0" u="none" strike="noStrike" kern="1200" cap="none" spc="0" normalizeH="0" baseline="0" noProof="0" smtClean="0">
                <a:ln>
                  <a:noFill/>
                </a:ln>
                <a:solidFill>
                  <a:srgbClr val="293E40"/>
                </a:solidFill>
                <a:effectLst/>
                <a:uLnTx/>
                <a:uFillTx/>
                <a:latin typeface="Century Gothic" panose="020F0302020204030204"/>
                <a:ea typeface="+mn-ea"/>
                <a:cs typeface="+mn-cs"/>
              </a:rPr>
              <a:pPr marL="0" marR="0" lvl="0" indent="0" algn="r" defTabSz="45704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40348376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8</a:t>
            </a:fld>
            <a:endParaRPr lang="en-US" dirty="0"/>
          </a:p>
        </p:txBody>
      </p:sp>
    </p:spTree>
    <p:extLst>
      <p:ext uri="{BB962C8B-B14F-4D97-AF65-F5344CB8AC3E}">
        <p14:creationId xmlns:p14="http://schemas.microsoft.com/office/powerpoint/2010/main" val="3916635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9</a:t>
            </a:fld>
            <a:endParaRPr lang="en-US" dirty="0"/>
          </a:p>
        </p:txBody>
      </p:sp>
    </p:spTree>
    <p:extLst>
      <p:ext uri="{BB962C8B-B14F-4D97-AF65-F5344CB8AC3E}">
        <p14:creationId xmlns:p14="http://schemas.microsoft.com/office/powerpoint/2010/main" val="19003544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_1">
    <p:bg bwMode="gray">
      <p:bgPr>
        <a:solidFill>
          <a:schemeClr val="tx1"/>
        </a:solidFill>
        <a:effectLst/>
      </p:bgPr>
    </p:bg>
    <p:spTree>
      <p:nvGrpSpPr>
        <p:cNvPr id="1" name=""/>
        <p:cNvGrpSpPr/>
        <p:nvPr/>
      </p:nvGrpSpPr>
      <p:grpSpPr>
        <a:xfrm>
          <a:off x="0" y="0"/>
          <a:ext cx="0" cy="0"/>
          <a:chOff x="0" y="0"/>
          <a:chExt cx="0" cy="0"/>
        </a:xfrm>
      </p:grpSpPr>
      <p:sp>
        <p:nvSpPr>
          <p:cNvPr id="28" name="Text Placeholder 2"/>
          <p:cNvSpPr>
            <a:spLocks noGrp="1"/>
          </p:cNvSpPr>
          <p:nvPr>
            <p:ph type="body" sz="quarter" idx="12" hasCustomPrompt="1"/>
          </p:nvPr>
        </p:nvSpPr>
        <p:spPr>
          <a:xfrm>
            <a:off x="428223" y="3411257"/>
            <a:ext cx="9392443" cy="789637"/>
          </a:xfrm>
        </p:spPr>
        <p:txBody>
          <a:bodyPr/>
          <a:lstStyle>
            <a:lvl1pPr marL="0" indent="0">
              <a:lnSpc>
                <a:spcPct val="80000"/>
              </a:lnSpc>
              <a:spcBef>
                <a:spcPts val="0"/>
              </a:spcBef>
              <a:buFont typeface="Arial" panose="020B0604020202020204" pitchFamily="34" charset="0"/>
              <a:buNone/>
              <a:defRPr sz="2300" b="0">
                <a:solidFill>
                  <a:schemeClr val="bg1"/>
                </a:solidFill>
              </a:defRPr>
            </a:lvl1pPr>
            <a:lvl2pPr marL="231682" indent="0">
              <a:buNone/>
              <a:defRPr/>
            </a:lvl2pPr>
            <a:lvl3pPr marL="569685" indent="0">
              <a:buNone/>
              <a:defRPr/>
            </a:lvl3pPr>
            <a:lvl4pPr marL="853733" indent="0">
              <a:buNone/>
              <a:defRPr/>
            </a:lvl4pPr>
            <a:lvl5pPr marL="1145717" indent="0">
              <a:buNone/>
              <a:defRPr/>
            </a:lvl5pPr>
          </a:lstStyle>
          <a:p>
            <a:pPr lvl="0"/>
            <a:r>
              <a:rPr lang="en-US"/>
              <a:t>Click to edit Subtitle Master text styles</a:t>
            </a:r>
          </a:p>
        </p:txBody>
      </p:sp>
      <p:sp>
        <p:nvSpPr>
          <p:cNvPr id="30" name="Title 2"/>
          <p:cNvSpPr>
            <a:spLocks noGrp="1"/>
          </p:cNvSpPr>
          <p:nvPr>
            <p:ph type="title"/>
          </p:nvPr>
        </p:nvSpPr>
        <p:spPr>
          <a:xfrm>
            <a:off x="427244" y="774667"/>
            <a:ext cx="9393422" cy="2642187"/>
          </a:xfrm>
        </p:spPr>
        <p:txBody>
          <a:bodyPr/>
          <a:lstStyle>
            <a:lvl1pPr marL="0" algn="l" defTabSz="457017" rtl="0" eaLnBrk="1" latinLnBrk="0" hangingPunct="1">
              <a:lnSpc>
                <a:spcPct val="85000"/>
              </a:lnSpc>
              <a:spcBef>
                <a:spcPts val="0"/>
              </a:spcBef>
              <a:buNone/>
              <a:defRPr lang="en-US" sz="4600" b="1" i="0" kern="1200" normalizeH="0" baseline="0" dirty="0">
                <a:solidFill>
                  <a:schemeClr val="bg1"/>
                </a:solidFill>
                <a:latin typeface="+mj-lt"/>
                <a:ea typeface="Gilroy" panose="00000500000000000000" pitchFamily="50" charset="0"/>
                <a:cs typeface="Gilroy" panose="00000500000000000000" pitchFamily="50" charset="0"/>
              </a:defRPr>
            </a:lvl1pPr>
          </a:lstStyle>
          <a:p>
            <a:r>
              <a:rPr lang="en-US"/>
              <a:t>Click to edit Master title style</a:t>
            </a:r>
          </a:p>
        </p:txBody>
      </p:sp>
      <p:sp>
        <p:nvSpPr>
          <p:cNvPr id="29" name="Text Placeholder 4"/>
          <p:cNvSpPr>
            <a:spLocks noGrp="1"/>
          </p:cNvSpPr>
          <p:nvPr>
            <p:ph type="body" sz="quarter" idx="13" hasCustomPrompt="1"/>
          </p:nvPr>
        </p:nvSpPr>
        <p:spPr>
          <a:xfrm>
            <a:off x="427295" y="5506862"/>
            <a:ext cx="6164720" cy="914400"/>
          </a:xfrm>
        </p:spPr>
        <p:txBody>
          <a:bodyPr/>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a:t>Click to edit Master subtitle style</a:t>
            </a:r>
          </a:p>
        </p:txBody>
      </p:sp>
      <p:sp>
        <p:nvSpPr>
          <p:cNvPr id="35" name="Text Placeholder 4"/>
          <p:cNvSpPr>
            <a:spLocks noGrp="1"/>
          </p:cNvSpPr>
          <p:nvPr>
            <p:ph type="body" sz="quarter" idx="14" hasCustomPrompt="1"/>
          </p:nvPr>
        </p:nvSpPr>
        <p:spPr>
          <a:xfrm>
            <a:off x="428543" y="5135720"/>
            <a:ext cx="6164720" cy="390748"/>
          </a:xfrm>
        </p:spPr>
        <p:txBody>
          <a:bodyPr anchor="b"/>
          <a:lstStyle>
            <a:lvl1pPr marL="0" indent="0">
              <a:buNone/>
              <a:defRPr sz="1399" b="1">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a:t>Click to edit Master subtitle style</a:t>
            </a:r>
          </a:p>
        </p:txBody>
      </p:sp>
      <p:sp>
        <p:nvSpPr>
          <p:cNvPr id="55" name="AutoShape 7">
            <a:extLst>
              <a:ext uri="{FF2B5EF4-FFF2-40B4-BE49-F238E27FC236}">
                <a16:creationId xmlns:a16="http://schemas.microsoft.com/office/drawing/2014/main" id="{1EED5B79-0291-4B4B-96E3-3F93438B4A2A}"/>
              </a:ext>
            </a:extLst>
          </p:cNvPr>
          <p:cNvSpPr>
            <a:spLocks noChangeAspect="1" noChangeArrowheads="1" noTextEdit="1"/>
          </p:cNvSpPr>
          <p:nvPr userDrawn="1"/>
        </p:nvSpPr>
        <p:spPr bwMode="auto">
          <a:xfrm>
            <a:off x="3154363" y="0"/>
            <a:ext cx="58801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3" name="Picture 22" descr="A picture containing drawing, light&#10;&#10;Description automatically generated">
            <a:extLst>
              <a:ext uri="{FF2B5EF4-FFF2-40B4-BE49-F238E27FC236}">
                <a16:creationId xmlns:a16="http://schemas.microsoft.com/office/drawing/2014/main" id="{052D57A5-DB3B-EB41-92DD-237EF8AB218A}"/>
              </a:ext>
            </a:extLst>
          </p:cNvPr>
          <p:cNvPicPr>
            <a:picLocks noChangeAspect="1"/>
          </p:cNvPicPr>
          <p:nvPr userDrawn="1"/>
        </p:nvPicPr>
        <p:blipFill>
          <a:blip r:embed="rId2"/>
          <a:stretch>
            <a:fillRect/>
          </a:stretch>
        </p:blipFill>
        <p:spPr>
          <a:xfrm>
            <a:off x="685800" y="475488"/>
            <a:ext cx="1848579" cy="531050"/>
          </a:xfrm>
          <a:prstGeom prst="rect">
            <a:avLst/>
          </a:prstGeom>
        </p:spPr>
      </p:pic>
      <p:grpSp>
        <p:nvGrpSpPr>
          <p:cNvPr id="63" name="Group 62">
            <a:extLst>
              <a:ext uri="{FF2B5EF4-FFF2-40B4-BE49-F238E27FC236}">
                <a16:creationId xmlns:a16="http://schemas.microsoft.com/office/drawing/2014/main" id="{11935E77-A4AC-43BC-A94B-1793C18C2C95}"/>
              </a:ext>
            </a:extLst>
          </p:cNvPr>
          <p:cNvGrpSpPr/>
          <p:nvPr userDrawn="1"/>
        </p:nvGrpSpPr>
        <p:grpSpPr bwMode="gray">
          <a:xfrm>
            <a:off x="10840254" y="-976"/>
            <a:ext cx="1351650" cy="6858976"/>
            <a:chOff x="10837175" y="-976"/>
            <a:chExt cx="1351650" cy="6844176"/>
          </a:xfrm>
        </p:grpSpPr>
        <p:sp>
          <p:nvSpPr>
            <p:cNvPr id="64" name="Rectangle 42">
              <a:extLst>
                <a:ext uri="{FF2B5EF4-FFF2-40B4-BE49-F238E27FC236}">
                  <a16:creationId xmlns:a16="http://schemas.microsoft.com/office/drawing/2014/main" id="{13D6F25B-2707-4100-A48A-360CF00387A5}"/>
                </a:ext>
              </a:extLst>
            </p:cNvPr>
            <p:cNvSpPr>
              <a:spLocks noChangeArrowheads="1"/>
            </p:cNvSpPr>
            <p:nvPr/>
          </p:nvSpPr>
          <p:spPr bwMode="gray">
            <a:xfrm>
              <a:off x="11513390" y="3421409"/>
              <a:ext cx="675435" cy="681918"/>
            </a:xfrm>
            <a:prstGeom prst="rect">
              <a:avLst/>
            </a:prstGeom>
            <a:solidFill>
              <a:srgbClr val="8686B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65" name="Freeform 74">
              <a:extLst>
                <a:ext uri="{FF2B5EF4-FFF2-40B4-BE49-F238E27FC236}">
                  <a16:creationId xmlns:a16="http://schemas.microsoft.com/office/drawing/2014/main" id="{2DEE8A74-03FE-4323-AF43-72EA130482E2}"/>
                </a:ext>
              </a:extLst>
            </p:cNvPr>
            <p:cNvSpPr>
              <a:spLocks/>
            </p:cNvSpPr>
            <p:nvPr/>
          </p:nvSpPr>
          <p:spPr bwMode="gray">
            <a:xfrm>
              <a:off x="11513390" y="5463619"/>
              <a:ext cx="675435" cy="681918"/>
            </a:xfrm>
            <a:custGeom>
              <a:avLst/>
              <a:gdLst>
                <a:gd name="T0" fmla="*/ 0 w 434"/>
                <a:gd name="T1" fmla="*/ 433 h 433"/>
                <a:gd name="T2" fmla="*/ 0 w 434"/>
                <a:gd name="T3" fmla="*/ 0 h 433"/>
                <a:gd name="T4" fmla="*/ 434 w 434"/>
                <a:gd name="T5" fmla="*/ 0 h 433"/>
                <a:gd name="T6" fmla="*/ 0 w 434"/>
                <a:gd name="T7" fmla="*/ 433 h 433"/>
              </a:gdLst>
              <a:ahLst/>
              <a:cxnLst>
                <a:cxn ang="0">
                  <a:pos x="T0" y="T1"/>
                </a:cxn>
                <a:cxn ang="0">
                  <a:pos x="T2" y="T3"/>
                </a:cxn>
                <a:cxn ang="0">
                  <a:pos x="T4" y="T5"/>
                </a:cxn>
                <a:cxn ang="0">
                  <a:pos x="T6" y="T7"/>
                </a:cxn>
              </a:cxnLst>
              <a:rect l="0" t="0" r="r" b="b"/>
              <a:pathLst>
                <a:path w="434" h="433">
                  <a:moveTo>
                    <a:pt x="0" y="433"/>
                  </a:moveTo>
                  <a:lnTo>
                    <a:pt x="0" y="0"/>
                  </a:lnTo>
                  <a:lnTo>
                    <a:pt x="434" y="0"/>
                  </a:lnTo>
                  <a:lnTo>
                    <a:pt x="0" y="433"/>
                  </a:lnTo>
                  <a:close/>
                </a:path>
              </a:pathLst>
            </a:custGeom>
            <a:solidFill>
              <a:srgbClr val="68A1A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66" name="Rectangle 63">
              <a:extLst>
                <a:ext uri="{FF2B5EF4-FFF2-40B4-BE49-F238E27FC236}">
                  <a16:creationId xmlns:a16="http://schemas.microsoft.com/office/drawing/2014/main" id="{0801DD32-7639-46FC-AADC-BFF019F2AF98}"/>
                </a:ext>
              </a:extLst>
            </p:cNvPr>
            <p:cNvSpPr>
              <a:spLocks noChangeArrowheads="1"/>
            </p:cNvSpPr>
            <p:nvPr/>
          </p:nvSpPr>
          <p:spPr bwMode="gray">
            <a:xfrm>
              <a:off x="10837954" y="5464799"/>
              <a:ext cx="675435" cy="686054"/>
            </a:xfrm>
            <a:prstGeom prst="rect">
              <a:avLst/>
            </a:prstGeom>
            <a:solidFill>
              <a:srgbClr val="F7F7F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67" name="Rectangle 42">
              <a:extLst>
                <a:ext uri="{FF2B5EF4-FFF2-40B4-BE49-F238E27FC236}">
                  <a16:creationId xmlns:a16="http://schemas.microsoft.com/office/drawing/2014/main" id="{5A0870A6-1DBC-43AF-BC3F-773E3460FF84}"/>
                </a:ext>
              </a:extLst>
            </p:cNvPr>
            <p:cNvSpPr>
              <a:spLocks noChangeArrowheads="1"/>
            </p:cNvSpPr>
            <p:nvPr userDrawn="1"/>
          </p:nvSpPr>
          <p:spPr bwMode="gray">
            <a:xfrm>
              <a:off x="11513390" y="2741067"/>
              <a:ext cx="675435" cy="681918"/>
            </a:xfrm>
            <a:prstGeom prst="rect">
              <a:avLst/>
            </a:prstGeom>
            <a:solidFill>
              <a:srgbClr val="E9BCB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68" name="Rectangle 40">
              <a:extLst>
                <a:ext uri="{FF2B5EF4-FFF2-40B4-BE49-F238E27FC236}">
                  <a16:creationId xmlns:a16="http://schemas.microsoft.com/office/drawing/2014/main" id="{E13A2F9D-F3CF-4D4A-82B8-A9E1D788299C}"/>
                </a:ext>
              </a:extLst>
            </p:cNvPr>
            <p:cNvSpPr>
              <a:spLocks noChangeArrowheads="1"/>
            </p:cNvSpPr>
            <p:nvPr/>
          </p:nvSpPr>
          <p:spPr bwMode="gray">
            <a:xfrm>
              <a:off x="10837954" y="2741067"/>
              <a:ext cx="675435" cy="681918"/>
            </a:xfrm>
            <a:prstGeom prst="rect">
              <a:avLst/>
            </a:prstGeom>
            <a:solidFill>
              <a:srgbClr val="81B5A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69" name="Freeform 43">
              <a:extLst>
                <a:ext uri="{FF2B5EF4-FFF2-40B4-BE49-F238E27FC236}">
                  <a16:creationId xmlns:a16="http://schemas.microsoft.com/office/drawing/2014/main" id="{4EC66DBA-88EB-4E7D-9B01-4040FEA9FF17}"/>
                </a:ext>
              </a:extLst>
            </p:cNvPr>
            <p:cNvSpPr>
              <a:spLocks/>
            </p:cNvSpPr>
            <p:nvPr/>
          </p:nvSpPr>
          <p:spPr bwMode="gray">
            <a:xfrm>
              <a:off x="10837954" y="1363818"/>
              <a:ext cx="1350871" cy="1378407"/>
            </a:xfrm>
            <a:custGeom>
              <a:avLst/>
              <a:gdLst>
                <a:gd name="T0" fmla="*/ 0 w 868"/>
                <a:gd name="T1" fmla="*/ 433 h 866"/>
                <a:gd name="T2" fmla="*/ 0 w 868"/>
                <a:gd name="T3" fmla="*/ 866 h 866"/>
                <a:gd name="T4" fmla="*/ 434 w 868"/>
                <a:gd name="T5" fmla="*/ 866 h 866"/>
                <a:gd name="T6" fmla="*/ 868 w 868"/>
                <a:gd name="T7" fmla="*/ 866 h 866"/>
                <a:gd name="T8" fmla="*/ 868 w 868"/>
                <a:gd name="T9" fmla="*/ 433 h 866"/>
                <a:gd name="T10" fmla="*/ 868 w 868"/>
                <a:gd name="T11" fmla="*/ 0 h 866"/>
                <a:gd name="T12" fmla="*/ 434 w 868"/>
                <a:gd name="T13" fmla="*/ 0 h 866"/>
                <a:gd name="T14" fmla="*/ 0 w 868"/>
                <a:gd name="T15" fmla="*/ 0 h 866"/>
                <a:gd name="T16" fmla="*/ 0 w 868"/>
                <a:gd name="T17" fmla="*/ 433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8" h="866">
                  <a:moveTo>
                    <a:pt x="0" y="433"/>
                  </a:moveTo>
                  <a:lnTo>
                    <a:pt x="0" y="866"/>
                  </a:lnTo>
                  <a:lnTo>
                    <a:pt x="434" y="866"/>
                  </a:lnTo>
                  <a:lnTo>
                    <a:pt x="868" y="866"/>
                  </a:lnTo>
                  <a:lnTo>
                    <a:pt x="868" y="433"/>
                  </a:lnTo>
                  <a:lnTo>
                    <a:pt x="868" y="0"/>
                  </a:lnTo>
                  <a:lnTo>
                    <a:pt x="434" y="0"/>
                  </a:lnTo>
                  <a:lnTo>
                    <a:pt x="0" y="0"/>
                  </a:lnTo>
                  <a:lnTo>
                    <a:pt x="0" y="433"/>
                  </a:lnTo>
                  <a:close/>
                </a:path>
              </a:pathLst>
            </a:custGeom>
            <a:solidFill>
              <a:srgbClr val="68A1A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70" name="Oval 44">
              <a:extLst>
                <a:ext uri="{FF2B5EF4-FFF2-40B4-BE49-F238E27FC236}">
                  <a16:creationId xmlns:a16="http://schemas.microsoft.com/office/drawing/2014/main" id="{79FB287B-A891-416D-95B6-731691BBE21D}"/>
                </a:ext>
              </a:extLst>
            </p:cNvPr>
            <p:cNvSpPr>
              <a:spLocks noChangeArrowheads="1"/>
            </p:cNvSpPr>
            <p:nvPr/>
          </p:nvSpPr>
          <p:spPr bwMode="gray">
            <a:xfrm>
              <a:off x="10900741" y="1437075"/>
              <a:ext cx="1225296" cy="1226822"/>
            </a:xfrm>
            <a:prstGeom prst="ellipse">
              <a:avLst/>
            </a:pr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71" name="Freeform 48">
              <a:extLst>
                <a:ext uri="{FF2B5EF4-FFF2-40B4-BE49-F238E27FC236}">
                  <a16:creationId xmlns:a16="http://schemas.microsoft.com/office/drawing/2014/main" id="{D2B40418-4819-4131-90AA-CD106B5D8ADF}"/>
                </a:ext>
              </a:extLst>
            </p:cNvPr>
            <p:cNvSpPr>
              <a:spLocks/>
            </p:cNvSpPr>
            <p:nvPr/>
          </p:nvSpPr>
          <p:spPr bwMode="gray">
            <a:xfrm>
              <a:off x="11513390" y="681900"/>
              <a:ext cx="675435" cy="681918"/>
            </a:xfrm>
            <a:custGeom>
              <a:avLst/>
              <a:gdLst>
                <a:gd name="T0" fmla="*/ 0 w 434"/>
                <a:gd name="T1" fmla="*/ 216 h 433"/>
                <a:gd name="T2" fmla="*/ 0 w 434"/>
                <a:gd name="T3" fmla="*/ 433 h 433"/>
                <a:gd name="T4" fmla="*/ 434 w 434"/>
                <a:gd name="T5" fmla="*/ 433 h 433"/>
                <a:gd name="T6" fmla="*/ 434 w 434"/>
                <a:gd name="T7" fmla="*/ 216 h 433"/>
                <a:gd name="T8" fmla="*/ 434 w 434"/>
                <a:gd name="T9" fmla="*/ 0 h 433"/>
                <a:gd name="T10" fmla="*/ 0 w 434"/>
                <a:gd name="T11" fmla="*/ 0 h 433"/>
                <a:gd name="T12" fmla="*/ 0 w 434"/>
                <a:gd name="T13" fmla="*/ 216 h 433"/>
              </a:gdLst>
              <a:ahLst/>
              <a:cxnLst>
                <a:cxn ang="0">
                  <a:pos x="T0" y="T1"/>
                </a:cxn>
                <a:cxn ang="0">
                  <a:pos x="T2" y="T3"/>
                </a:cxn>
                <a:cxn ang="0">
                  <a:pos x="T4" y="T5"/>
                </a:cxn>
                <a:cxn ang="0">
                  <a:pos x="T6" y="T7"/>
                </a:cxn>
                <a:cxn ang="0">
                  <a:pos x="T8" y="T9"/>
                </a:cxn>
                <a:cxn ang="0">
                  <a:pos x="T10" y="T11"/>
                </a:cxn>
                <a:cxn ang="0">
                  <a:pos x="T12" y="T13"/>
                </a:cxn>
              </a:cxnLst>
              <a:rect l="0" t="0" r="r" b="b"/>
              <a:pathLst>
                <a:path w="434" h="433">
                  <a:moveTo>
                    <a:pt x="0" y="216"/>
                  </a:moveTo>
                  <a:lnTo>
                    <a:pt x="0" y="433"/>
                  </a:lnTo>
                  <a:lnTo>
                    <a:pt x="434" y="433"/>
                  </a:lnTo>
                  <a:lnTo>
                    <a:pt x="434" y="216"/>
                  </a:lnTo>
                  <a:lnTo>
                    <a:pt x="434" y="0"/>
                  </a:lnTo>
                  <a:lnTo>
                    <a:pt x="0" y="0"/>
                  </a:lnTo>
                  <a:lnTo>
                    <a:pt x="0" y="216"/>
                  </a:lnTo>
                  <a:close/>
                </a:path>
              </a:pathLst>
            </a:custGeom>
            <a:solidFill>
              <a:srgbClr val="81B5A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72" name="Rectangle 58">
              <a:extLst>
                <a:ext uri="{FF2B5EF4-FFF2-40B4-BE49-F238E27FC236}">
                  <a16:creationId xmlns:a16="http://schemas.microsoft.com/office/drawing/2014/main" id="{53F39407-D772-4B00-BE3B-D1FD5871AAE8}"/>
                </a:ext>
              </a:extLst>
            </p:cNvPr>
            <p:cNvSpPr>
              <a:spLocks noChangeArrowheads="1"/>
            </p:cNvSpPr>
            <p:nvPr/>
          </p:nvSpPr>
          <p:spPr bwMode="gray">
            <a:xfrm>
              <a:off x="10837954" y="-976"/>
              <a:ext cx="675435" cy="1363834"/>
            </a:xfrm>
            <a:prstGeom prst="rect">
              <a:avLst/>
            </a:prstGeom>
            <a:solidFill>
              <a:srgbClr val="8686B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73" name="Rectangle 14">
              <a:extLst>
                <a:ext uri="{FF2B5EF4-FFF2-40B4-BE49-F238E27FC236}">
                  <a16:creationId xmlns:a16="http://schemas.microsoft.com/office/drawing/2014/main" id="{5A4EDBC1-6792-4780-A2D3-5EB252E8ABB9}"/>
                </a:ext>
              </a:extLst>
            </p:cNvPr>
            <p:cNvSpPr>
              <a:spLocks noChangeArrowheads="1"/>
            </p:cNvSpPr>
            <p:nvPr/>
          </p:nvSpPr>
          <p:spPr bwMode="gray">
            <a:xfrm>
              <a:off x="11513390" y="-976"/>
              <a:ext cx="675435" cy="681918"/>
            </a:xfrm>
            <a:prstGeom prst="rect">
              <a:avLst/>
            </a:prstGeom>
            <a:solidFill>
              <a:srgbClr val="F7F7F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74" name="Freeform 15">
              <a:extLst>
                <a:ext uri="{FF2B5EF4-FFF2-40B4-BE49-F238E27FC236}">
                  <a16:creationId xmlns:a16="http://schemas.microsoft.com/office/drawing/2014/main" id="{BF3E4E02-B4EC-4AC8-B99D-FC76BC5E72ED}"/>
                </a:ext>
              </a:extLst>
            </p:cNvPr>
            <p:cNvSpPr>
              <a:spLocks/>
            </p:cNvSpPr>
            <p:nvPr/>
          </p:nvSpPr>
          <p:spPr bwMode="gray">
            <a:xfrm>
              <a:off x="11513390" y="-976"/>
              <a:ext cx="90266" cy="89768"/>
            </a:xfrm>
            <a:custGeom>
              <a:avLst/>
              <a:gdLst>
                <a:gd name="T0" fmla="*/ 0 w 58"/>
                <a:gd name="T1" fmla="*/ 0 h 57"/>
                <a:gd name="T2" fmla="*/ 0 w 58"/>
                <a:gd name="T3" fmla="*/ 57 h 57"/>
                <a:gd name="T4" fmla="*/ 58 w 58"/>
                <a:gd name="T5" fmla="*/ 0 h 57"/>
                <a:gd name="T6" fmla="*/ 0 w 58"/>
                <a:gd name="T7" fmla="*/ 0 h 57"/>
              </a:gdLst>
              <a:ahLst/>
              <a:cxnLst>
                <a:cxn ang="0">
                  <a:pos x="T0" y="T1"/>
                </a:cxn>
                <a:cxn ang="0">
                  <a:pos x="T2" y="T3"/>
                </a:cxn>
                <a:cxn ang="0">
                  <a:pos x="T4" y="T5"/>
                </a:cxn>
                <a:cxn ang="0">
                  <a:pos x="T6" y="T7"/>
                </a:cxn>
              </a:cxnLst>
              <a:rect l="0" t="0" r="r" b="b"/>
              <a:pathLst>
                <a:path w="58" h="57">
                  <a:moveTo>
                    <a:pt x="0" y="0"/>
                  </a:moveTo>
                  <a:lnTo>
                    <a:pt x="0" y="57"/>
                  </a:lnTo>
                  <a:lnTo>
                    <a:pt x="58" y="0"/>
                  </a:lnTo>
                  <a:lnTo>
                    <a:pt x="0" y="0"/>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75" name="Freeform 16">
              <a:extLst>
                <a:ext uri="{FF2B5EF4-FFF2-40B4-BE49-F238E27FC236}">
                  <a16:creationId xmlns:a16="http://schemas.microsoft.com/office/drawing/2014/main" id="{35D2A90B-11D6-45FE-8C8E-89A6D331A743}"/>
                </a:ext>
              </a:extLst>
            </p:cNvPr>
            <p:cNvSpPr>
              <a:spLocks/>
            </p:cNvSpPr>
            <p:nvPr/>
          </p:nvSpPr>
          <p:spPr bwMode="gray">
            <a:xfrm>
              <a:off x="11513390" y="-976"/>
              <a:ext cx="270797" cy="270877"/>
            </a:xfrm>
            <a:custGeom>
              <a:avLst/>
              <a:gdLst>
                <a:gd name="T0" fmla="*/ 116 w 174"/>
                <a:gd name="T1" fmla="*/ 0 h 172"/>
                <a:gd name="T2" fmla="*/ 0 w 174"/>
                <a:gd name="T3" fmla="*/ 115 h 172"/>
                <a:gd name="T4" fmla="*/ 0 w 174"/>
                <a:gd name="T5" fmla="*/ 172 h 172"/>
                <a:gd name="T6" fmla="*/ 174 w 174"/>
                <a:gd name="T7" fmla="*/ 0 h 172"/>
                <a:gd name="T8" fmla="*/ 116 w 174"/>
                <a:gd name="T9" fmla="*/ 0 h 172"/>
              </a:gdLst>
              <a:ahLst/>
              <a:cxnLst>
                <a:cxn ang="0">
                  <a:pos x="T0" y="T1"/>
                </a:cxn>
                <a:cxn ang="0">
                  <a:pos x="T2" y="T3"/>
                </a:cxn>
                <a:cxn ang="0">
                  <a:pos x="T4" y="T5"/>
                </a:cxn>
                <a:cxn ang="0">
                  <a:pos x="T6" y="T7"/>
                </a:cxn>
                <a:cxn ang="0">
                  <a:pos x="T8" y="T9"/>
                </a:cxn>
              </a:cxnLst>
              <a:rect l="0" t="0" r="r" b="b"/>
              <a:pathLst>
                <a:path w="174" h="172">
                  <a:moveTo>
                    <a:pt x="116" y="0"/>
                  </a:moveTo>
                  <a:lnTo>
                    <a:pt x="0" y="115"/>
                  </a:lnTo>
                  <a:lnTo>
                    <a:pt x="0" y="172"/>
                  </a:lnTo>
                  <a:lnTo>
                    <a:pt x="174" y="0"/>
                  </a:lnTo>
                  <a:lnTo>
                    <a:pt x="116" y="0"/>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76" name="Freeform 17">
              <a:extLst>
                <a:ext uri="{FF2B5EF4-FFF2-40B4-BE49-F238E27FC236}">
                  <a16:creationId xmlns:a16="http://schemas.microsoft.com/office/drawing/2014/main" id="{32231EB3-2F63-4D6B-BEAF-1B23F47F6119}"/>
                </a:ext>
              </a:extLst>
            </p:cNvPr>
            <p:cNvSpPr>
              <a:spLocks/>
            </p:cNvSpPr>
            <p:nvPr/>
          </p:nvSpPr>
          <p:spPr bwMode="gray">
            <a:xfrm>
              <a:off x="11513390" y="-976"/>
              <a:ext cx="449772" cy="453562"/>
            </a:xfrm>
            <a:custGeom>
              <a:avLst/>
              <a:gdLst>
                <a:gd name="T0" fmla="*/ 232 w 289"/>
                <a:gd name="T1" fmla="*/ 0 h 288"/>
                <a:gd name="T2" fmla="*/ 0 w 289"/>
                <a:gd name="T3" fmla="*/ 231 h 288"/>
                <a:gd name="T4" fmla="*/ 0 w 289"/>
                <a:gd name="T5" fmla="*/ 288 h 288"/>
                <a:gd name="T6" fmla="*/ 289 w 289"/>
                <a:gd name="T7" fmla="*/ 0 h 288"/>
                <a:gd name="T8" fmla="*/ 232 w 289"/>
                <a:gd name="T9" fmla="*/ 0 h 288"/>
              </a:gdLst>
              <a:ahLst/>
              <a:cxnLst>
                <a:cxn ang="0">
                  <a:pos x="T0" y="T1"/>
                </a:cxn>
                <a:cxn ang="0">
                  <a:pos x="T2" y="T3"/>
                </a:cxn>
                <a:cxn ang="0">
                  <a:pos x="T4" y="T5"/>
                </a:cxn>
                <a:cxn ang="0">
                  <a:pos x="T6" y="T7"/>
                </a:cxn>
                <a:cxn ang="0">
                  <a:pos x="T8" y="T9"/>
                </a:cxn>
              </a:cxnLst>
              <a:rect l="0" t="0" r="r" b="b"/>
              <a:pathLst>
                <a:path w="289" h="288">
                  <a:moveTo>
                    <a:pt x="232" y="0"/>
                  </a:moveTo>
                  <a:lnTo>
                    <a:pt x="0" y="231"/>
                  </a:lnTo>
                  <a:lnTo>
                    <a:pt x="0" y="288"/>
                  </a:lnTo>
                  <a:lnTo>
                    <a:pt x="289" y="0"/>
                  </a:lnTo>
                  <a:lnTo>
                    <a:pt x="232" y="0"/>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77" name="Freeform 18">
              <a:extLst>
                <a:ext uri="{FF2B5EF4-FFF2-40B4-BE49-F238E27FC236}">
                  <a16:creationId xmlns:a16="http://schemas.microsoft.com/office/drawing/2014/main" id="{58F0692E-B4AA-4107-8AA8-90AE7152AB01}"/>
                </a:ext>
              </a:extLst>
            </p:cNvPr>
            <p:cNvSpPr>
              <a:spLocks/>
            </p:cNvSpPr>
            <p:nvPr/>
          </p:nvSpPr>
          <p:spPr bwMode="gray">
            <a:xfrm>
              <a:off x="11513390" y="-976"/>
              <a:ext cx="630303" cy="636246"/>
            </a:xfrm>
            <a:custGeom>
              <a:avLst/>
              <a:gdLst>
                <a:gd name="T0" fmla="*/ 348 w 405"/>
                <a:gd name="T1" fmla="*/ 0 h 404"/>
                <a:gd name="T2" fmla="*/ 0 w 405"/>
                <a:gd name="T3" fmla="*/ 346 h 404"/>
                <a:gd name="T4" fmla="*/ 0 w 405"/>
                <a:gd name="T5" fmla="*/ 404 h 404"/>
                <a:gd name="T6" fmla="*/ 405 w 405"/>
                <a:gd name="T7" fmla="*/ 0 h 404"/>
                <a:gd name="T8" fmla="*/ 348 w 405"/>
                <a:gd name="T9" fmla="*/ 0 h 404"/>
              </a:gdLst>
              <a:ahLst/>
              <a:cxnLst>
                <a:cxn ang="0">
                  <a:pos x="T0" y="T1"/>
                </a:cxn>
                <a:cxn ang="0">
                  <a:pos x="T2" y="T3"/>
                </a:cxn>
                <a:cxn ang="0">
                  <a:pos x="T4" y="T5"/>
                </a:cxn>
                <a:cxn ang="0">
                  <a:pos x="T6" y="T7"/>
                </a:cxn>
                <a:cxn ang="0">
                  <a:pos x="T8" y="T9"/>
                </a:cxn>
              </a:cxnLst>
              <a:rect l="0" t="0" r="r" b="b"/>
              <a:pathLst>
                <a:path w="405" h="404">
                  <a:moveTo>
                    <a:pt x="348" y="0"/>
                  </a:moveTo>
                  <a:lnTo>
                    <a:pt x="0" y="346"/>
                  </a:lnTo>
                  <a:lnTo>
                    <a:pt x="0" y="404"/>
                  </a:lnTo>
                  <a:lnTo>
                    <a:pt x="405" y="0"/>
                  </a:lnTo>
                  <a:lnTo>
                    <a:pt x="348" y="0"/>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78" name="Freeform 19">
              <a:extLst>
                <a:ext uri="{FF2B5EF4-FFF2-40B4-BE49-F238E27FC236}">
                  <a16:creationId xmlns:a16="http://schemas.microsoft.com/office/drawing/2014/main" id="{AE3B8E71-8E74-4218-97CF-EC2DECC89D80}"/>
                </a:ext>
              </a:extLst>
            </p:cNvPr>
            <p:cNvSpPr>
              <a:spLocks/>
            </p:cNvSpPr>
            <p:nvPr/>
          </p:nvSpPr>
          <p:spPr bwMode="gray">
            <a:xfrm>
              <a:off x="11558522" y="43120"/>
              <a:ext cx="630303" cy="637822"/>
            </a:xfrm>
            <a:custGeom>
              <a:avLst/>
              <a:gdLst>
                <a:gd name="T0" fmla="*/ 405 w 405"/>
                <a:gd name="T1" fmla="*/ 58 h 405"/>
                <a:gd name="T2" fmla="*/ 405 w 405"/>
                <a:gd name="T3" fmla="*/ 0 h 405"/>
                <a:gd name="T4" fmla="*/ 0 w 405"/>
                <a:gd name="T5" fmla="*/ 405 h 405"/>
                <a:gd name="T6" fmla="*/ 58 w 405"/>
                <a:gd name="T7" fmla="*/ 405 h 405"/>
                <a:gd name="T8" fmla="*/ 405 w 405"/>
                <a:gd name="T9" fmla="*/ 58 h 405"/>
              </a:gdLst>
              <a:ahLst/>
              <a:cxnLst>
                <a:cxn ang="0">
                  <a:pos x="T0" y="T1"/>
                </a:cxn>
                <a:cxn ang="0">
                  <a:pos x="T2" y="T3"/>
                </a:cxn>
                <a:cxn ang="0">
                  <a:pos x="T4" y="T5"/>
                </a:cxn>
                <a:cxn ang="0">
                  <a:pos x="T6" y="T7"/>
                </a:cxn>
                <a:cxn ang="0">
                  <a:pos x="T8" y="T9"/>
                </a:cxn>
              </a:cxnLst>
              <a:rect l="0" t="0" r="r" b="b"/>
              <a:pathLst>
                <a:path w="405" h="405">
                  <a:moveTo>
                    <a:pt x="405" y="58"/>
                  </a:moveTo>
                  <a:lnTo>
                    <a:pt x="405" y="0"/>
                  </a:lnTo>
                  <a:lnTo>
                    <a:pt x="0" y="405"/>
                  </a:lnTo>
                  <a:lnTo>
                    <a:pt x="58" y="405"/>
                  </a:lnTo>
                  <a:lnTo>
                    <a:pt x="405" y="58"/>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79" name="Freeform 20">
              <a:extLst>
                <a:ext uri="{FF2B5EF4-FFF2-40B4-BE49-F238E27FC236}">
                  <a16:creationId xmlns:a16="http://schemas.microsoft.com/office/drawing/2014/main" id="{58E19F13-321A-481D-8D82-7FC976033AEC}"/>
                </a:ext>
              </a:extLst>
            </p:cNvPr>
            <p:cNvSpPr>
              <a:spLocks/>
            </p:cNvSpPr>
            <p:nvPr/>
          </p:nvSpPr>
          <p:spPr bwMode="gray">
            <a:xfrm>
              <a:off x="11739053" y="225804"/>
              <a:ext cx="449772" cy="455137"/>
            </a:xfrm>
            <a:custGeom>
              <a:avLst/>
              <a:gdLst>
                <a:gd name="T0" fmla="*/ 58 w 289"/>
                <a:gd name="T1" fmla="*/ 289 h 289"/>
                <a:gd name="T2" fmla="*/ 289 w 289"/>
                <a:gd name="T3" fmla="*/ 57 h 289"/>
                <a:gd name="T4" fmla="*/ 289 w 289"/>
                <a:gd name="T5" fmla="*/ 0 h 289"/>
                <a:gd name="T6" fmla="*/ 0 w 289"/>
                <a:gd name="T7" fmla="*/ 289 h 289"/>
                <a:gd name="T8" fmla="*/ 58 w 289"/>
                <a:gd name="T9" fmla="*/ 289 h 289"/>
              </a:gdLst>
              <a:ahLst/>
              <a:cxnLst>
                <a:cxn ang="0">
                  <a:pos x="T0" y="T1"/>
                </a:cxn>
                <a:cxn ang="0">
                  <a:pos x="T2" y="T3"/>
                </a:cxn>
                <a:cxn ang="0">
                  <a:pos x="T4" y="T5"/>
                </a:cxn>
                <a:cxn ang="0">
                  <a:pos x="T6" y="T7"/>
                </a:cxn>
                <a:cxn ang="0">
                  <a:pos x="T8" y="T9"/>
                </a:cxn>
              </a:cxnLst>
              <a:rect l="0" t="0" r="r" b="b"/>
              <a:pathLst>
                <a:path w="289" h="289">
                  <a:moveTo>
                    <a:pt x="58" y="289"/>
                  </a:moveTo>
                  <a:lnTo>
                    <a:pt x="289" y="57"/>
                  </a:lnTo>
                  <a:lnTo>
                    <a:pt x="289" y="0"/>
                  </a:lnTo>
                  <a:lnTo>
                    <a:pt x="0" y="289"/>
                  </a:lnTo>
                  <a:lnTo>
                    <a:pt x="58" y="289"/>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80" name="Freeform 21">
              <a:extLst>
                <a:ext uri="{FF2B5EF4-FFF2-40B4-BE49-F238E27FC236}">
                  <a16:creationId xmlns:a16="http://schemas.microsoft.com/office/drawing/2014/main" id="{2C06358B-2453-45A9-A94A-E62F13EE8BD5}"/>
                </a:ext>
              </a:extLst>
            </p:cNvPr>
            <p:cNvSpPr>
              <a:spLocks/>
            </p:cNvSpPr>
            <p:nvPr/>
          </p:nvSpPr>
          <p:spPr bwMode="gray">
            <a:xfrm>
              <a:off x="11918028" y="408489"/>
              <a:ext cx="270797" cy="272453"/>
            </a:xfrm>
            <a:custGeom>
              <a:avLst/>
              <a:gdLst>
                <a:gd name="T0" fmla="*/ 58 w 174"/>
                <a:gd name="T1" fmla="*/ 173 h 173"/>
                <a:gd name="T2" fmla="*/ 174 w 174"/>
                <a:gd name="T3" fmla="*/ 57 h 173"/>
                <a:gd name="T4" fmla="*/ 174 w 174"/>
                <a:gd name="T5" fmla="*/ 0 h 173"/>
                <a:gd name="T6" fmla="*/ 0 w 174"/>
                <a:gd name="T7" fmla="*/ 173 h 173"/>
                <a:gd name="T8" fmla="*/ 58 w 174"/>
                <a:gd name="T9" fmla="*/ 173 h 173"/>
              </a:gdLst>
              <a:ahLst/>
              <a:cxnLst>
                <a:cxn ang="0">
                  <a:pos x="T0" y="T1"/>
                </a:cxn>
                <a:cxn ang="0">
                  <a:pos x="T2" y="T3"/>
                </a:cxn>
                <a:cxn ang="0">
                  <a:pos x="T4" y="T5"/>
                </a:cxn>
                <a:cxn ang="0">
                  <a:pos x="T6" y="T7"/>
                </a:cxn>
                <a:cxn ang="0">
                  <a:pos x="T8" y="T9"/>
                </a:cxn>
              </a:cxnLst>
              <a:rect l="0" t="0" r="r" b="b"/>
              <a:pathLst>
                <a:path w="174" h="173">
                  <a:moveTo>
                    <a:pt x="58" y="173"/>
                  </a:moveTo>
                  <a:lnTo>
                    <a:pt x="174" y="57"/>
                  </a:lnTo>
                  <a:lnTo>
                    <a:pt x="174" y="0"/>
                  </a:lnTo>
                  <a:lnTo>
                    <a:pt x="0" y="173"/>
                  </a:lnTo>
                  <a:lnTo>
                    <a:pt x="58" y="173"/>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81" name="Freeform 22">
              <a:extLst>
                <a:ext uri="{FF2B5EF4-FFF2-40B4-BE49-F238E27FC236}">
                  <a16:creationId xmlns:a16="http://schemas.microsoft.com/office/drawing/2014/main" id="{FF635015-042B-45A7-9B64-2359A7007C91}"/>
                </a:ext>
              </a:extLst>
            </p:cNvPr>
            <p:cNvSpPr>
              <a:spLocks/>
            </p:cNvSpPr>
            <p:nvPr/>
          </p:nvSpPr>
          <p:spPr bwMode="gray">
            <a:xfrm>
              <a:off x="12100115" y="589600"/>
              <a:ext cx="88710" cy="91342"/>
            </a:xfrm>
            <a:custGeom>
              <a:avLst/>
              <a:gdLst>
                <a:gd name="T0" fmla="*/ 57 w 57"/>
                <a:gd name="T1" fmla="*/ 58 h 58"/>
                <a:gd name="T2" fmla="*/ 57 w 57"/>
                <a:gd name="T3" fmla="*/ 58 h 58"/>
                <a:gd name="T4" fmla="*/ 57 w 57"/>
                <a:gd name="T5" fmla="*/ 0 h 58"/>
                <a:gd name="T6" fmla="*/ 0 w 57"/>
                <a:gd name="T7" fmla="*/ 58 h 58"/>
                <a:gd name="T8" fmla="*/ 57 w 57"/>
                <a:gd name="T9" fmla="*/ 58 h 58"/>
              </a:gdLst>
              <a:ahLst/>
              <a:cxnLst>
                <a:cxn ang="0">
                  <a:pos x="T0" y="T1"/>
                </a:cxn>
                <a:cxn ang="0">
                  <a:pos x="T2" y="T3"/>
                </a:cxn>
                <a:cxn ang="0">
                  <a:pos x="T4" y="T5"/>
                </a:cxn>
                <a:cxn ang="0">
                  <a:pos x="T6" y="T7"/>
                </a:cxn>
                <a:cxn ang="0">
                  <a:pos x="T8" y="T9"/>
                </a:cxn>
              </a:cxnLst>
              <a:rect l="0" t="0" r="r" b="b"/>
              <a:pathLst>
                <a:path w="57" h="58">
                  <a:moveTo>
                    <a:pt x="57" y="58"/>
                  </a:moveTo>
                  <a:lnTo>
                    <a:pt x="57" y="58"/>
                  </a:lnTo>
                  <a:lnTo>
                    <a:pt x="57" y="0"/>
                  </a:lnTo>
                  <a:lnTo>
                    <a:pt x="0" y="58"/>
                  </a:lnTo>
                  <a:lnTo>
                    <a:pt x="57" y="58"/>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82" name="Freeform 38">
              <a:extLst>
                <a:ext uri="{FF2B5EF4-FFF2-40B4-BE49-F238E27FC236}">
                  <a16:creationId xmlns:a16="http://schemas.microsoft.com/office/drawing/2014/main" id="{064553CE-E656-417B-B9F9-2F1F2B392B60}"/>
                </a:ext>
              </a:extLst>
            </p:cNvPr>
            <p:cNvSpPr>
              <a:spLocks/>
            </p:cNvSpPr>
            <p:nvPr/>
          </p:nvSpPr>
          <p:spPr bwMode="gray">
            <a:xfrm>
              <a:off x="11513390" y="5468935"/>
              <a:ext cx="675435" cy="681918"/>
            </a:xfrm>
            <a:custGeom>
              <a:avLst/>
              <a:gdLst>
                <a:gd name="T0" fmla="*/ 434 w 434"/>
                <a:gd name="T1" fmla="*/ 0 h 433"/>
                <a:gd name="T2" fmla="*/ 434 w 434"/>
                <a:gd name="T3" fmla="*/ 433 h 433"/>
                <a:gd name="T4" fmla="*/ 0 w 434"/>
                <a:gd name="T5" fmla="*/ 433 h 433"/>
                <a:gd name="T6" fmla="*/ 434 w 434"/>
                <a:gd name="T7" fmla="*/ 0 h 433"/>
              </a:gdLst>
              <a:ahLst/>
              <a:cxnLst>
                <a:cxn ang="0">
                  <a:pos x="T0" y="T1"/>
                </a:cxn>
                <a:cxn ang="0">
                  <a:pos x="T2" y="T3"/>
                </a:cxn>
                <a:cxn ang="0">
                  <a:pos x="T4" y="T5"/>
                </a:cxn>
                <a:cxn ang="0">
                  <a:pos x="T6" y="T7"/>
                </a:cxn>
              </a:cxnLst>
              <a:rect l="0" t="0" r="r" b="b"/>
              <a:pathLst>
                <a:path w="434" h="433">
                  <a:moveTo>
                    <a:pt x="434" y="0"/>
                  </a:moveTo>
                  <a:lnTo>
                    <a:pt x="434" y="433"/>
                  </a:lnTo>
                  <a:lnTo>
                    <a:pt x="0" y="433"/>
                  </a:lnTo>
                  <a:lnTo>
                    <a:pt x="434" y="0"/>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83" name="Rectangle 82">
              <a:extLst>
                <a:ext uri="{FF2B5EF4-FFF2-40B4-BE49-F238E27FC236}">
                  <a16:creationId xmlns:a16="http://schemas.microsoft.com/office/drawing/2014/main" id="{574F9B67-D27F-4B0B-A9A0-0F6911D8F9E2}"/>
                </a:ext>
              </a:extLst>
            </p:cNvPr>
            <p:cNvSpPr>
              <a:spLocks noChangeArrowheads="1"/>
            </p:cNvSpPr>
            <p:nvPr/>
          </p:nvSpPr>
          <p:spPr bwMode="gray">
            <a:xfrm>
              <a:off x="10837954" y="3422984"/>
              <a:ext cx="675435" cy="680342"/>
            </a:xfrm>
            <a:prstGeom prst="rect">
              <a:avLst/>
            </a:pr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84" name="Freeform 11">
              <a:extLst>
                <a:ext uri="{FF2B5EF4-FFF2-40B4-BE49-F238E27FC236}">
                  <a16:creationId xmlns:a16="http://schemas.microsoft.com/office/drawing/2014/main" id="{A54950A3-23E2-4552-AFD0-C467576F872B}"/>
                </a:ext>
              </a:extLst>
            </p:cNvPr>
            <p:cNvSpPr>
              <a:spLocks/>
            </p:cNvSpPr>
            <p:nvPr userDrawn="1"/>
          </p:nvSpPr>
          <p:spPr bwMode="gray">
            <a:xfrm rot="5400000">
              <a:off x="10833147" y="3426216"/>
              <a:ext cx="683492" cy="673879"/>
            </a:xfrm>
            <a:custGeom>
              <a:avLst/>
              <a:gdLst>
                <a:gd name="T0" fmla="*/ 0 w 864"/>
                <a:gd name="T1" fmla="*/ 864 h 864"/>
                <a:gd name="T2" fmla="*/ 864 w 864"/>
                <a:gd name="T3" fmla="*/ 864 h 864"/>
                <a:gd name="T4" fmla="*/ 0 w 864"/>
                <a:gd name="T5" fmla="*/ 0 h 864"/>
                <a:gd name="T6" fmla="*/ 0 w 864"/>
                <a:gd name="T7" fmla="*/ 864 h 864"/>
              </a:gdLst>
              <a:ahLst/>
              <a:cxnLst>
                <a:cxn ang="0">
                  <a:pos x="T0" y="T1"/>
                </a:cxn>
                <a:cxn ang="0">
                  <a:pos x="T2" y="T3"/>
                </a:cxn>
                <a:cxn ang="0">
                  <a:pos x="T4" y="T5"/>
                </a:cxn>
                <a:cxn ang="0">
                  <a:pos x="T6" y="T7"/>
                </a:cxn>
              </a:cxnLst>
              <a:rect l="0" t="0" r="r" b="b"/>
              <a:pathLst>
                <a:path w="864" h="864">
                  <a:moveTo>
                    <a:pt x="0" y="864"/>
                  </a:moveTo>
                  <a:cubicBezTo>
                    <a:pt x="864" y="864"/>
                    <a:pt x="864" y="864"/>
                    <a:pt x="864" y="864"/>
                  </a:cubicBezTo>
                  <a:cubicBezTo>
                    <a:pt x="864" y="387"/>
                    <a:pt x="477" y="0"/>
                    <a:pt x="0" y="0"/>
                  </a:cubicBezTo>
                  <a:lnTo>
                    <a:pt x="0" y="864"/>
                  </a:lnTo>
                  <a:close/>
                </a:path>
              </a:pathLst>
            </a:custGeom>
            <a:solidFill>
              <a:srgbClr val="FC716D"/>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85" name="Freeform 59">
              <a:extLst>
                <a:ext uri="{FF2B5EF4-FFF2-40B4-BE49-F238E27FC236}">
                  <a16:creationId xmlns:a16="http://schemas.microsoft.com/office/drawing/2014/main" id="{21E0998D-61A1-4C79-95F8-B755717D6632}"/>
                </a:ext>
              </a:extLst>
            </p:cNvPr>
            <p:cNvSpPr>
              <a:spLocks/>
            </p:cNvSpPr>
            <p:nvPr/>
          </p:nvSpPr>
          <p:spPr bwMode="gray">
            <a:xfrm rot="10800000">
              <a:off x="10837175" y="2741068"/>
              <a:ext cx="675435" cy="681918"/>
            </a:xfrm>
            <a:custGeom>
              <a:avLst/>
              <a:gdLst>
                <a:gd name="T0" fmla="*/ 0 w 434"/>
                <a:gd name="T1" fmla="*/ 433 h 433"/>
                <a:gd name="T2" fmla="*/ 0 w 434"/>
                <a:gd name="T3" fmla="*/ 0 h 433"/>
                <a:gd name="T4" fmla="*/ 434 w 434"/>
                <a:gd name="T5" fmla="*/ 0 h 433"/>
                <a:gd name="T6" fmla="*/ 0 w 434"/>
                <a:gd name="T7" fmla="*/ 433 h 433"/>
              </a:gdLst>
              <a:ahLst/>
              <a:cxnLst>
                <a:cxn ang="0">
                  <a:pos x="T0" y="T1"/>
                </a:cxn>
                <a:cxn ang="0">
                  <a:pos x="T2" y="T3"/>
                </a:cxn>
                <a:cxn ang="0">
                  <a:pos x="T4" y="T5"/>
                </a:cxn>
                <a:cxn ang="0">
                  <a:pos x="T6" y="T7"/>
                </a:cxn>
              </a:cxnLst>
              <a:rect l="0" t="0" r="r" b="b"/>
              <a:pathLst>
                <a:path w="434" h="433">
                  <a:moveTo>
                    <a:pt x="0" y="433"/>
                  </a:moveTo>
                  <a:lnTo>
                    <a:pt x="0" y="0"/>
                  </a:lnTo>
                  <a:lnTo>
                    <a:pt x="434" y="0"/>
                  </a:lnTo>
                  <a:lnTo>
                    <a:pt x="0" y="43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86" name="Rectangle 45">
              <a:extLst>
                <a:ext uri="{FF2B5EF4-FFF2-40B4-BE49-F238E27FC236}">
                  <a16:creationId xmlns:a16="http://schemas.microsoft.com/office/drawing/2014/main" id="{3A0DC499-AB90-4B41-B55F-4E18A10CD234}"/>
                </a:ext>
              </a:extLst>
            </p:cNvPr>
            <p:cNvSpPr>
              <a:spLocks noChangeArrowheads="1"/>
            </p:cNvSpPr>
            <p:nvPr/>
          </p:nvSpPr>
          <p:spPr bwMode="gray">
            <a:xfrm>
              <a:off x="10837954" y="4089939"/>
              <a:ext cx="1350871" cy="1375846"/>
            </a:xfrm>
            <a:prstGeom prst="rect">
              <a:avLst/>
            </a:prstGeom>
            <a:solidFill>
              <a:srgbClr val="68A1A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87" name="Freeform 46">
              <a:extLst>
                <a:ext uri="{FF2B5EF4-FFF2-40B4-BE49-F238E27FC236}">
                  <a16:creationId xmlns:a16="http://schemas.microsoft.com/office/drawing/2014/main" id="{4DF704E3-CBF0-499B-8D8D-32D6228DD627}"/>
                </a:ext>
              </a:extLst>
            </p:cNvPr>
            <p:cNvSpPr>
              <a:spLocks/>
            </p:cNvSpPr>
            <p:nvPr/>
          </p:nvSpPr>
          <p:spPr bwMode="gray">
            <a:xfrm>
              <a:off x="10837954" y="4103326"/>
              <a:ext cx="1350871" cy="1348086"/>
            </a:xfrm>
            <a:custGeom>
              <a:avLst/>
              <a:gdLst>
                <a:gd name="T0" fmla="*/ 0 w 864"/>
                <a:gd name="T1" fmla="*/ 864 h 864"/>
                <a:gd name="T2" fmla="*/ 864 w 864"/>
                <a:gd name="T3" fmla="*/ 864 h 864"/>
                <a:gd name="T4" fmla="*/ 0 w 864"/>
                <a:gd name="T5" fmla="*/ 0 h 864"/>
                <a:gd name="T6" fmla="*/ 0 w 864"/>
                <a:gd name="T7" fmla="*/ 864 h 864"/>
              </a:gdLst>
              <a:ahLst/>
              <a:cxnLst>
                <a:cxn ang="0">
                  <a:pos x="T0" y="T1"/>
                </a:cxn>
                <a:cxn ang="0">
                  <a:pos x="T2" y="T3"/>
                </a:cxn>
                <a:cxn ang="0">
                  <a:pos x="T4" y="T5"/>
                </a:cxn>
                <a:cxn ang="0">
                  <a:pos x="T6" y="T7"/>
                </a:cxn>
              </a:cxnLst>
              <a:rect l="0" t="0" r="r" b="b"/>
              <a:pathLst>
                <a:path w="864" h="864">
                  <a:moveTo>
                    <a:pt x="0" y="864"/>
                  </a:moveTo>
                  <a:cubicBezTo>
                    <a:pt x="864" y="864"/>
                    <a:pt x="864" y="864"/>
                    <a:pt x="864" y="864"/>
                  </a:cubicBezTo>
                  <a:cubicBezTo>
                    <a:pt x="864" y="387"/>
                    <a:pt x="477" y="0"/>
                    <a:pt x="0" y="0"/>
                  </a:cubicBezTo>
                  <a:lnTo>
                    <a:pt x="0" y="864"/>
                  </a:lnTo>
                  <a:close/>
                </a:path>
              </a:pathLst>
            </a:custGeom>
            <a:solidFill>
              <a:srgbClr val="7CB5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88" name="Freeform 11">
              <a:extLst>
                <a:ext uri="{FF2B5EF4-FFF2-40B4-BE49-F238E27FC236}">
                  <a16:creationId xmlns:a16="http://schemas.microsoft.com/office/drawing/2014/main" id="{F66405D0-B7F7-4781-BE33-82255422F0B9}"/>
                </a:ext>
              </a:extLst>
            </p:cNvPr>
            <p:cNvSpPr>
              <a:spLocks/>
            </p:cNvSpPr>
            <p:nvPr/>
          </p:nvSpPr>
          <p:spPr bwMode="gray">
            <a:xfrm>
              <a:off x="10837954" y="4087577"/>
              <a:ext cx="1350871" cy="1375846"/>
            </a:xfrm>
            <a:custGeom>
              <a:avLst/>
              <a:gdLst>
                <a:gd name="T0" fmla="*/ 0 w 864"/>
                <a:gd name="T1" fmla="*/ 864 h 864"/>
                <a:gd name="T2" fmla="*/ 864 w 864"/>
                <a:gd name="T3" fmla="*/ 864 h 864"/>
                <a:gd name="T4" fmla="*/ 0 w 864"/>
                <a:gd name="T5" fmla="*/ 0 h 864"/>
                <a:gd name="T6" fmla="*/ 0 w 864"/>
                <a:gd name="T7" fmla="*/ 864 h 864"/>
              </a:gdLst>
              <a:ahLst/>
              <a:cxnLst>
                <a:cxn ang="0">
                  <a:pos x="T0" y="T1"/>
                </a:cxn>
                <a:cxn ang="0">
                  <a:pos x="T2" y="T3"/>
                </a:cxn>
                <a:cxn ang="0">
                  <a:pos x="T4" y="T5"/>
                </a:cxn>
                <a:cxn ang="0">
                  <a:pos x="T6" y="T7"/>
                </a:cxn>
              </a:cxnLst>
              <a:rect l="0" t="0" r="r" b="b"/>
              <a:pathLst>
                <a:path w="864" h="864">
                  <a:moveTo>
                    <a:pt x="0" y="864"/>
                  </a:moveTo>
                  <a:cubicBezTo>
                    <a:pt x="864" y="864"/>
                    <a:pt x="864" y="864"/>
                    <a:pt x="864" y="864"/>
                  </a:cubicBezTo>
                  <a:cubicBezTo>
                    <a:pt x="864" y="387"/>
                    <a:pt x="477" y="0"/>
                    <a:pt x="0" y="0"/>
                  </a:cubicBezTo>
                  <a:lnTo>
                    <a:pt x="0" y="864"/>
                  </a:lnTo>
                  <a:close/>
                </a:path>
              </a:pathLst>
            </a:custGeom>
            <a:solidFill>
              <a:srgbClr val="81B5A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grpSp>
          <p:nvGrpSpPr>
            <p:cNvPr id="89" name="Group 88">
              <a:extLst>
                <a:ext uri="{FF2B5EF4-FFF2-40B4-BE49-F238E27FC236}">
                  <a16:creationId xmlns:a16="http://schemas.microsoft.com/office/drawing/2014/main" id="{258C036C-CB7E-4900-BD3B-385B50655EF5}"/>
                </a:ext>
              </a:extLst>
            </p:cNvPr>
            <p:cNvGrpSpPr/>
            <p:nvPr userDrawn="1"/>
          </p:nvGrpSpPr>
          <p:grpSpPr bwMode="gray">
            <a:xfrm>
              <a:off x="10837954" y="5466269"/>
              <a:ext cx="675436" cy="692349"/>
              <a:chOff x="10837954" y="5468935"/>
              <a:chExt cx="675436" cy="681919"/>
            </a:xfrm>
          </p:grpSpPr>
          <p:sp>
            <p:nvSpPr>
              <p:cNvPr id="92" name="Freeform 32">
                <a:extLst>
                  <a:ext uri="{FF2B5EF4-FFF2-40B4-BE49-F238E27FC236}">
                    <a16:creationId xmlns:a16="http://schemas.microsoft.com/office/drawing/2014/main" id="{08869839-A87A-4876-9835-BBC7AE118C85}"/>
                  </a:ext>
                </a:extLst>
              </p:cNvPr>
              <p:cNvSpPr>
                <a:spLocks/>
              </p:cNvSpPr>
              <p:nvPr/>
            </p:nvSpPr>
            <p:spPr bwMode="gray">
              <a:xfrm>
                <a:off x="10837954" y="5468935"/>
                <a:ext cx="270797" cy="272453"/>
              </a:xfrm>
              <a:custGeom>
                <a:avLst/>
                <a:gdLst>
                  <a:gd name="T0" fmla="*/ 116 w 174"/>
                  <a:gd name="T1" fmla="*/ 0 h 173"/>
                  <a:gd name="T2" fmla="*/ 0 w 174"/>
                  <a:gd name="T3" fmla="*/ 115 h 173"/>
                  <a:gd name="T4" fmla="*/ 0 w 174"/>
                  <a:gd name="T5" fmla="*/ 173 h 173"/>
                  <a:gd name="T6" fmla="*/ 174 w 174"/>
                  <a:gd name="T7" fmla="*/ 0 h 173"/>
                  <a:gd name="T8" fmla="*/ 116 w 174"/>
                  <a:gd name="T9" fmla="*/ 0 h 173"/>
                </a:gdLst>
                <a:ahLst/>
                <a:cxnLst>
                  <a:cxn ang="0">
                    <a:pos x="T0" y="T1"/>
                  </a:cxn>
                  <a:cxn ang="0">
                    <a:pos x="T2" y="T3"/>
                  </a:cxn>
                  <a:cxn ang="0">
                    <a:pos x="T4" y="T5"/>
                  </a:cxn>
                  <a:cxn ang="0">
                    <a:pos x="T6" y="T7"/>
                  </a:cxn>
                  <a:cxn ang="0">
                    <a:pos x="T8" y="T9"/>
                  </a:cxn>
                </a:cxnLst>
                <a:rect l="0" t="0" r="r" b="b"/>
                <a:pathLst>
                  <a:path w="174" h="173">
                    <a:moveTo>
                      <a:pt x="116" y="0"/>
                    </a:moveTo>
                    <a:lnTo>
                      <a:pt x="0" y="115"/>
                    </a:lnTo>
                    <a:lnTo>
                      <a:pt x="0" y="173"/>
                    </a:lnTo>
                    <a:lnTo>
                      <a:pt x="174" y="0"/>
                    </a:lnTo>
                    <a:lnTo>
                      <a:pt x="116" y="0"/>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93" name="Freeform 33">
                <a:extLst>
                  <a:ext uri="{FF2B5EF4-FFF2-40B4-BE49-F238E27FC236}">
                    <a16:creationId xmlns:a16="http://schemas.microsoft.com/office/drawing/2014/main" id="{004EC2A5-80C8-4EEE-B860-04A8BD5206C2}"/>
                  </a:ext>
                </a:extLst>
              </p:cNvPr>
              <p:cNvSpPr>
                <a:spLocks/>
              </p:cNvSpPr>
              <p:nvPr/>
            </p:nvSpPr>
            <p:spPr bwMode="gray">
              <a:xfrm>
                <a:off x="10837954" y="5468935"/>
                <a:ext cx="449772" cy="455137"/>
              </a:xfrm>
              <a:custGeom>
                <a:avLst/>
                <a:gdLst>
                  <a:gd name="T0" fmla="*/ 232 w 289"/>
                  <a:gd name="T1" fmla="*/ 0 h 289"/>
                  <a:gd name="T2" fmla="*/ 0 w 289"/>
                  <a:gd name="T3" fmla="*/ 231 h 289"/>
                  <a:gd name="T4" fmla="*/ 0 w 289"/>
                  <a:gd name="T5" fmla="*/ 289 h 289"/>
                  <a:gd name="T6" fmla="*/ 289 w 289"/>
                  <a:gd name="T7" fmla="*/ 0 h 289"/>
                  <a:gd name="T8" fmla="*/ 232 w 289"/>
                  <a:gd name="T9" fmla="*/ 0 h 289"/>
                </a:gdLst>
                <a:ahLst/>
                <a:cxnLst>
                  <a:cxn ang="0">
                    <a:pos x="T0" y="T1"/>
                  </a:cxn>
                  <a:cxn ang="0">
                    <a:pos x="T2" y="T3"/>
                  </a:cxn>
                  <a:cxn ang="0">
                    <a:pos x="T4" y="T5"/>
                  </a:cxn>
                  <a:cxn ang="0">
                    <a:pos x="T6" y="T7"/>
                  </a:cxn>
                  <a:cxn ang="0">
                    <a:pos x="T8" y="T9"/>
                  </a:cxn>
                </a:cxnLst>
                <a:rect l="0" t="0" r="r" b="b"/>
                <a:pathLst>
                  <a:path w="289" h="289">
                    <a:moveTo>
                      <a:pt x="232" y="0"/>
                    </a:moveTo>
                    <a:lnTo>
                      <a:pt x="0" y="231"/>
                    </a:lnTo>
                    <a:lnTo>
                      <a:pt x="0" y="289"/>
                    </a:lnTo>
                    <a:lnTo>
                      <a:pt x="289" y="0"/>
                    </a:lnTo>
                    <a:lnTo>
                      <a:pt x="232" y="0"/>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94" name="Freeform 34">
                <a:extLst>
                  <a:ext uri="{FF2B5EF4-FFF2-40B4-BE49-F238E27FC236}">
                    <a16:creationId xmlns:a16="http://schemas.microsoft.com/office/drawing/2014/main" id="{7FCBFD42-37F2-4FB5-88E2-8270DEBA4608}"/>
                  </a:ext>
                </a:extLst>
              </p:cNvPr>
              <p:cNvSpPr>
                <a:spLocks/>
              </p:cNvSpPr>
              <p:nvPr/>
            </p:nvSpPr>
            <p:spPr bwMode="gray">
              <a:xfrm>
                <a:off x="10837954" y="5468935"/>
                <a:ext cx="630303" cy="636246"/>
              </a:xfrm>
              <a:custGeom>
                <a:avLst/>
                <a:gdLst>
                  <a:gd name="T0" fmla="*/ 348 w 405"/>
                  <a:gd name="T1" fmla="*/ 0 h 404"/>
                  <a:gd name="T2" fmla="*/ 0 w 405"/>
                  <a:gd name="T3" fmla="*/ 346 h 404"/>
                  <a:gd name="T4" fmla="*/ 0 w 405"/>
                  <a:gd name="T5" fmla="*/ 404 h 404"/>
                  <a:gd name="T6" fmla="*/ 405 w 405"/>
                  <a:gd name="T7" fmla="*/ 0 h 404"/>
                  <a:gd name="T8" fmla="*/ 348 w 405"/>
                  <a:gd name="T9" fmla="*/ 0 h 404"/>
                </a:gdLst>
                <a:ahLst/>
                <a:cxnLst>
                  <a:cxn ang="0">
                    <a:pos x="T0" y="T1"/>
                  </a:cxn>
                  <a:cxn ang="0">
                    <a:pos x="T2" y="T3"/>
                  </a:cxn>
                  <a:cxn ang="0">
                    <a:pos x="T4" y="T5"/>
                  </a:cxn>
                  <a:cxn ang="0">
                    <a:pos x="T6" y="T7"/>
                  </a:cxn>
                  <a:cxn ang="0">
                    <a:pos x="T8" y="T9"/>
                  </a:cxn>
                </a:cxnLst>
                <a:rect l="0" t="0" r="r" b="b"/>
                <a:pathLst>
                  <a:path w="405" h="404">
                    <a:moveTo>
                      <a:pt x="348" y="0"/>
                    </a:moveTo>
                    <a:lnTo>
                      <a:pt x="0" y="346"/>
                    </a:lnTo>
                    <a:lnTo>
                      <a:pt x="0" y="404"/>
                    </a:lnTo>
                    <a:lnTo>
                      <a:pt x="405" y="0"/>
                    </a:lnTo>
                    <a:lnTo>
                      <a:pt x="348" y="0"/>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95" name="Freeform 35">
                <a:extLst>
                  <a:ext uri="{FF2B5EF4-FFF2-40B4-BE49-F238E27FC236}">
                    <a16:creationId xmlns:a16="http://schemas.microsoft.com/office/drawing/2014/main" id="{A122F218-A303-40A5-8997-7696ADE88A94}"/>
                  </a:ext>
                </a:extLst>
              </p:cNvPr>
              <p:cNvSpPr>
                <a:spLocks/>
              </p:cNvSpPr>
              <p:nvPr/>
            </p:nvSpPr>
            <p:spPr bwMode="gray">
              <a:xfrm>
                <a:off x="10883087" y="5513032"/>
                <a:ext cx="630303" cy="637822"/>
              </a:xfrm>
              <a:custGeom>
                <a:avLst/>
                <a:gdLst>
                  <a:gd name="T0" fmla="*/ 405 w 405"/>
                  <a:gd name="T1" fmla="*/ 58 h 405"/>
                  <a:gd name="T2" fmla="*/ 405 w 405"/>
                  <a:gd name="T3" fmla="*/ 0 h 405"/>
                  <a:gd name="T4" fmla="*/ 0 w 405"/>
                  <a:gd name="T5" fmla="*/ 405 h 405"/>
                  <a:gd name="T6" fmla="*/ 58 w 405"/>
                  <a:gd name="T7" fmla="*/ 405 h 405"/>
                  <a:gd name="T8" fmla="*/ 405 w 405"/>
                  <a:gd name="T9" fmla="*/ 58 h 405"/>
                </a:gdLst>
                <a:ahLst/>
                <a:cxnLst>
                  <a:cxn ang="0">
                    <a:pos x="T0" y="T1"/>
                  </a:cxn>
                  <a:cxn ang="0">
                    <a:pos x="T2" y="T3"/>
                  </a:cxn>
                  <a:cxn ang="0">
                    <a:pos x="T4" y="T5"/>
                  </a:cxn>
                  <a:cxn ang="0">
                    <a:pos x="T6" y="T7"/>
                  </a:cxn>
                  <a:cxn ang="0">
                    <a:pos x="T8" y="T9"/>
                  </a:cxn>
                </a:cxnLst>
                <a:rect l="0" t="0" r="r" b="b"/>
                <a:pathLst>
                  <a:path w="405" h="405">
                    <a:moveTo>
                      <a:pt x="405" y="58"/>
                    </a:moveTo>
                    <a:lnTo>
                      <a:pt x="405" y="0"/>
                    </a:lnTo>
                    <a:lnTo>
                      <a:pt x="0" y="405"/>
                    </a:lnTo>
                    <a:lnTo>
                      <a:pt x="58" y="405"/>
                    </a:lnTo>
                    <a:lnTo>
                      <a:pt x="405" y="58"/>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96" name="Freeform 36">
                <a:extLst>
                  <a:ext uri="{FF2B5EF4-FFF2-40B4-BE49-F238E27FC236}">
                    <a16:creationId xmlns:a16="http://schemas.microsoft.com/office/drawing/2014/main" id="{33C7CB85-CC3F-40FC-A23E-D6CE3F8CD01E}"/>
                  </a:ext>
                </a:extLst>
              </p:cNvPr>
              <p:cNvSpPr>
                <a:spLocks/>
              </p:cNvSpPr>
              <p:nvPr/>
            </p:nvSpPr>
            <p:spPr bwMode="gray">
              <a:xfrm>
                <a:off x="11063618" y="5695716"/>
                <a:ext cx="449772" cy="455137"/>
              </a:xfrm>
              <a:custGeom>
                <a:avLst/>
                <a:gdLst>
                  <a:gd name="T0" fmla="*/ 58 w 289"/>
                  <a:gd name="T1" fmla="*/ 289 h 289"/>
                  <a:gd name="T2" fmla="*/ 289 w 289"/>
                  <a:gd name="T3" fmla="*/ 58 h 289"/>
                  <a:gd name="T4" fmla="*/ 289 w 289"/>
                  <a:gd name="T5" fmla="*/ 0 h 289"/>
                  <a:gd name="T6" fmla="*/ 0 w 289"/>
                  <a:gd name="T7" fmla="*/ 289 h 289"/>
                  <a:gd name="T8" fmla="*/ 58 w 289"/>
                  <a:gd name="T9" fmla="*/ 289 h 289"/>
                </a:gdLst>
                <a:ahLst/>
                <a:cxnLst>
                  <a:cxn ang="0">
                    <a:pos x="T0" y="T1"/>
                  </a:cxn>
                  <a:cxn ang="0">
                    <a:pos x="T2" y="T3"/>
                  </a:cxn>
                  <a:cxn ang="0">
                    <a:pos x="T4" y="T5"/>
                  </a:cxn>
                  <a:cxn ang="0">
                    <a:pos x="T6" y="T7"/>
                  </a:cxn>
                  <a:cxn ang="0">
                    <a:pos x="T8" y="T9"/>
                  </a:cxn>
                </a:cxnLst>
                <a:rect l="0" t="0" r="r" b="b"/>
                <a:pathLst>
                  <a:path w="289" h="289">
                    <a:moveTo>
                      <a:pt x="58" y="289"/>
                    </a:moveTo>
                    <a:lnTo>
                      <a:pt x="289" y="58"/>
                    </a:lnTo>
                    <a:lnTo>
                      <a:pt x="289" y="0"/>
                    </a:lnTo>
                    <a:lnTo>
                      <a:pt x="0" y="289"/>
                    </a:lnTo>
                    <a:lnTo>
                      <a:pt x="58" y="289"/>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97" name="Freeform 37">
                <a:extLst>
                  <a:ext uri="{FF2B5EF4-FFF2-40B4-BE49-F238E27FC236}">
                    <a16:creationId xmlns:a16="http://schemas.microsoft.com/office/drawing/2014/main" id="{115055AD-E2DC-40B9-88F8-3D03AA830CD7}"/>
                  </a:ext>
                </a:extLst>
              </p:cNvPr>
              <p:cNvSpPr>
                <a:spLocks/>
              </p:cNvSpPr>
              <p:nvPr/>
            </p:nvSpPr>
            <p:spPr bwMode="gray">
              <a:xfrm>
                <a:off x="11242593" y="5878401"/>
                <a:ext cx="270797" cy="272453"/>
              </a:xfrm>
              <a:custGeom>
                <a:avLst/>
                <a:gdLst>
                  <a:gd name="T0" fmla="*/ 58 w 174"/>
                  <a:gd name="T1" fmla="*/ 173 h 173"/>
                  <a:gd name="T2" fmla="*/ 174 w 174"/>
                  <a:gd name="T3" fmla="*/ 57 h 173"/>
                  <a:gd name="T4" fmla="*/ 174 w 174"/>
                  <a:gd name="T5" fmla="*/ 0 h 173"/>
                  <a:gd name="T6" fmla="*/ 0 w 174"/>
                  <a:gd name="T7" fmla="*/ 173 h 173"/>
                  <a:gd name="T8" fmla="*/ 58 w 174"/>
                  <a:gd name="T9" fmla="*/ 173 h 173"/>
                </a:gdLst>
                <a:ahLst/>
                <a:cxnLst>
                  <a:cxn ang="0">
                    <a:pos x="T0" y="T1"/>
                  </a:cxn>
                  <a:cxn ang="0">
                    <a:pos x="T2" y="T3"/>
                  </a:cxn>
                  <a:cxn ang="0">
                    <a:pos x="T4" y="T5"/>
                  </a:cxn>
                  <a:cxn ang="0">
                    <a:pos x="T6" y="T7"/>
                  </a:cxn>
                  <a:cxn ang="0">
                    <a:pos x="T8" y="T9"/>
                  </a:cxn>
                </a:cxnLst>
                <a:rect l="0" t="0" r="r" b="b"/>
                <a:pathLst>
                  <a:path w="174" h="173">
                    <a:moveTo>
                      <a:pt x="58" y="173"/>
                    </a:moveTo>
                    <a:lnTo>
                      <a:pt x="174" y="57"/>
                    </a:lnTo>
                    <a:lnTo>
                      <a:pt x="174" y="0"/>
                    </a:lnTo>
                    <a:lnTo>
                      <a:pt x="0" y="173"/>
                    </a:lnTo>
                    <a:lnTo>
                      <a:pt x="58" y="173"/>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98" name="Freeform 38">
                <a:extLst>
                  <a:ext uri="{FF2B5EF4-FFF2-40B4-BE49-F238E27FC236}">
                    <a16:creationId xmlns:a16="http://schemas.microsoft.com/office/drawing/2014/main" id="{D6C7A882-239A-4762-80B0-CE4EA8965B59}"/>
                  </a:ext>
                </a:extLst>
              </p:cNvPr>
              <p:cNvSpPr>
                <a:spLocks/>
              </p:cNvSpPr>
              <p:nvPr/>
            </p:nvSpPr>
            <p:spPr bwMode="gray">
              <a:xfrm>
                <a:off x="11424680" y="6059510"/>
                <a:ext cx="88710" cy="91342"/>
              </a:xfrm>
              <a:custGeom>
                <a:avLst/>
                <a:gdLst>
                  <a:gd name="T0" fmla="*/ 57 w 57"/>
                  <a:gd name="T1" fmla="*/ 58 h 58"/>
                  <a:gd name="T2" fmla="*/ 57 w 57"/>
                  <a:gd name="T3" fmla="*/ 58 h 58"/>
                  <a:gd name="T4" fmla="*/ 57 w 57"/>
                  <a:gd name="T5" fmla="*/ 0 h 58"/>
                  <a:gd name="T6" fmla="*/ 0 w 57"/>
                  <a:gd name="T7" fmla="*/ 58 h 58"/>
                  <a:gd name="T8" fmla="*/ 57 w 57"/>
                  <a:gd name="T9" fmla="*/ 58 h 58"/>
                </a:gdLst>
                <a:ahLst/>
                <a:cxnLst>
                  <a:cxn ang="0">
                    <a:pos x="T0" y="T1"/>
                  </a:cxn>
                  <a:cxn ang="0">
                    <a:pos x="T2" y="T3"/>
                  </a:cxn>
                  <a:cxn ang="0">
                    <a:pos x="T4" y="T5"/>
                  </a:cxn>
                  <a:cxn ang="0">
                    <a:pos x="T6" y="T7"/>
                  </a:cxn>
                  <a:cxn ang="0">
                    <a:pos x="T8" y="T9"/>
                  </a:cxn>
                </a:cxnLst>
                <a:rect l="0" t="0" r="r" b="b"/>
                <a:pathLst>
                  <a:path w="57" h="58">
                    <a:moveTo>
                      <a:pt x="57" y="58"/>
                    </a:moveTo>
                    <a:lnTo>
                      <a:pt x="57" y="58"/>
                    </a:lnTo>
                    <a:lnTo>
                      <a:pt x="57" y="0"/>
                    </a:lnTo>
                    <a:lnTo>
                      <a:pt x="0" y="58"/>
                    </a:lnTo>
                    <a:lnTo>
                      <a:pt x="57" y="58"/>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99" name="Freeform 31">
                <a:extLst>
                  <a:ext uri="{FF2B5EF4-FFF2-40B4-BE49-F238E27FC236}">
                    <a16:creationId xmlns:a16="http://schemas.microsoft.com/office/drawing/2014/main" id="{F319F296-3510-49E3-9608-011965FE39EC}"/>
                  </a:ext>
                </a:extLst>
              </p:cNvPr>
              <p:cNvSpPr>
                <a:spLocks/>
              </p:cNvSpPr>
              <p:nvPr/>
            </p:nvSpPr>
            <p:spPr bwMode="gray">
              <a:xfrm>
                <a:off x="10837954" y="5468935"/>
                <a:ext cx="90266" cy="89768"/>
              </a:xfrm>
              <a:custGeom>
                <a:avLst/>
                <a:gdLst>
                  <a:gd name="T0" fmla="*/ 0 w 58"/>
                  <a:gd name="T1" fmla="*/ 0 h 57"/>
                  <a:gd name="T2" fmla="*/ 0 w 58"/>
                  <a:gd name="T3" fmla="*/ 57 h 57"/>
                  <a:gd name="T4" fmla="*/ 58 w 58"/>
                  <a:gd name="T5" fmla="*/ 0 h 57"/>
                  <a:gd name="T6" fmla="*/ 0 w 58"/>
                  <a:gd name="T7" fmla="*/ 0 h 57"/>
                </a:gdLst>
                <a:ahLst/>
                <a:cxnLst>
                  <a:cxn ang="0">
                    <a:pos x="T0" y="T1"/>
                  </a:cxn>
                  <a:cxn ang="0">
                    <a:pos x="T2" y="T3"/>
                  </a:cxn>
                  <a:cxn ang="0">
                    <a:pos x="T4" y="T5"/>
                  </a:cxn>
                  <a:cxn ang="0">
                    <a:pos x="T6" y="T7"/>
                  </a:cxn>
                </a:cxnLst>
                <a:rect l="0" t="0" r="r" b="b"/>
                <a:pathLst>
                  <a:path w="58" h="57">
                    <a:moveTo>
                      <a:pt x="0" y="0"/>
                    </a:moveTo>
                    <a:lnTo>
                      <a:pt x="0" y="57"/>
                    </a:lnTo>
                    <a:lnTo>
                      <a:pt x="58" y="0"/>
                    </a:lnTo>
                    <a:lnTo>
                      <a:pt x="0" y="0"/>
                    </a:lnTo>
                    <a:close/>
                  </a:path>
                </a:pathLst>
              </a:custGeom>
              <a:solidFill>
                <a:srgbClr val="293E40"/>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grpSp>
        <p:sp>
          <p:nvSpPr>
            <p:cNvPr id="90" name="Rectangle 47">
              <a:extLst>
                <a:ext uri="{FF2B5EF4-FFF2-40B4-BE49-F238E27FC236}">
                  <a16:creationId xmlns:a16="http://schemas.microsoft.com/office/drawing/2014/main" id="{DA8CB29B-4D93-43D0-94C3-019D1BD6AF23}"/>
                </a:ext>
              </a:extLst>
            </p:cNvPr>
            <p:cNvSpPr>
              <a:spLocks noChangeArrowheads="1"/>
            </p:cNvSpPr>
            <p:nvPr/>
          </p:nvSpPr>
          <p:spPr bwMode="gray">
            <a:xfrm>
              <a:off x="11513390" y="6150851"/>
              <a:ext cx="675435" cy="692349"/>
            </a:xfrm>
            <a:prstGeom prst="rect">
              <a:avLst/>
            </a:prstGeom>
            <a:solidFill>
              <a:srgbClr val="8686BC"/>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sp>
          <p:nvSpPr>
            <p:cNvPr id="91" name="Rectangle 72">
              <a:extLst>
                <a:ext uri="{FF2B5EF4-FFF2-40B4-BE49-F238E27FC236}">
                  <a16:creationId xmlns:a16="http://schemas.microsoft.com/office/drawing/2014/main" id="{D27D5ED5-C833-4717-A078-35FEC057CA2C}"/>
                </a:ext>
              </a:extLst>
            </p:cNvPr>
            <p:cNvSpPr>
              <a:spLocks noChangeArrowheads="1"/>
            </p:cNvSpPr>
            <p:nvPr/>
          </p:nvSpPr>
          <p:spPr bwMode="gray">
            <a:xfrm>
              <a:off x="10837954" y="6150851"/>
              <a:ext cx="675435" cy="692349"/>
            </a:xfrm>
            <a:prstGeom prst="rect">
              <a:avLst/>
            </a:prstGeom>
            <a:solidFill>
              <a:srgbClr val="F3767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93E40"/>
                </a:solidFill>
                <a:effectLst/>
                <a:uLnTx/>
                <a:uFillTx/>
              </a:endParaRPr>
            </a:p>
          </p:txBody>
        </p:sp>
      </p:gr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with Subtitle">
    <p:spTree>
      <p:nvGrpSpPr>
        <p:cNvPr id="1" name=""/>
        <p:cNvGrpSpPr/>
        <p:nvPr/>
      </p:nvGrpSpPr>
      <p:grpSpPr>
        <a:xfrm>
          <a:off x="0" y="0"/>
          <a:ext cx="0" cy="0"/>
          <a:chOff x="0" y="0"/>
          <a:chExt cx="0" cy="0"/>
        </a:xfrm>
      </p:grpSpPr>
      <p:sp>
        <p:nvSpPr>
          <p:cNvPr id="7" name="Text Placeholder 8"/>
          <p:cNvSpPr>
            <a:spLocks noGrp="1"/>
          </p:cNvSpPr>
          <p:nvPr>
            <p:ph type="body" sz="quarter" idx="13"/>
          </p:nvPr>
        </p:nvSpPr>
        <p:spPr>
          <a:xfrm>
            <a:off x="438911" y="960120"/>
            <a:ext cx="11207242" cy="448056"/>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a:t>Click to edit Master text styles</a:t>
            </a:r>
          </a:p>
        </p:txBody>
      </p:sp>
      <p:sp>
        <p:nvSpPr>
          <p:cNvPr id="4" name="Title 3"/>
          <p:cNvSpPr>
            <a:spLocks noGrp="1"/>
          </p:cNvSpPr>
          <p:nvPr>
            <p:ph type="title"/>
          </p:nvPr>
        </p:nvSpPr>
        <p:spPr/>
        <p:txBody>
          <a:bodyPr/>
          <a:lstStyle>
            <a:lvl1pPr>
              <a:defRPr>
                <a:solidFill>
                  <a:schemeClr val="tx1"/>
                </a:solidFill>
              </a:defRPr>
            </a:lvl1pPr>
          </a:lstStyle>
          <a:p>
            <a:r>
              <a:rPr lang="en-US"/>
              <a:t>Click to edit Master title style</a:t>
            </a:r>
          </a:p>
        </p:txBody>
      </p:sp>
    </p:spTree>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3" name="Rectangle 2"/>
          <p:cNvSpPr/>
          <p:nvPr/>
        </p:nvSpPr>
        <p:spPr bwMode="gray">
          <a:xfrm>
            <a:off x="1"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380" tIns="45690" rIns="91380" bIns="45690" numCol="1" spcCol="0" rtlCol="0" fromWordArt="0" anchor="ctr" anchorCtr="0" forceAA="0" compatLnSpc="1">
            <a:prstTxWarp prst="textNoShape">
              <a:avLst/>
            </a:prstTxWarp>
            <a:noAutofit/>
          </a:bodyPr>
          <a:lstStyle/>
          <a:p>
            <a:pPr lvl="0" algn="ctr"/>
            <a:endParaRPr lang="en-US" sz="3598" dirty="0"/>
          </a:p>
        </p:txBody>
      </p:sp>
      <p:sp>
        <p:nvSpPr>
          <p:cNvPr id="4" name="TextBox 3"/>
          <p:cNvSpPr txBox="1"/>
          <p:nvPr/>
        </p:nvSpPr>
        <p:spPr bwMode="gray">
          <a:xfrm>
            <a:off x="1453956" y="3244335"/>
            <a:ext cx="9280920" cy="1200072"/>
          </a:xfrm>
          <a:prstGeom prst="rect">
            <a:avLst/>
          </a:prstGeom>
          <a:noFill/>
        </p:spPr>
        <p:txBody>
          <a:bodyPr wrap="square" rtlCol="0">
            <a:spAutoFit/>
          </a:bodyPr>
          <a:lstStyle/>
          <a:p>
            <a:pPr algn="ctr"/>
            <a:r>
              <a:rPr lang="en-US" sz="3598" dirty="0">
                <a:solidFill>
                  <a:srgbClr val="FFFFFF"/>
                </a:solidFill>
              </a:rPr>
              <a:t>Do</a:t>
            </a:r>
            <a:r>
              <a:rPr lang="en-US" sz="3598" baseline="0" dirty="0">
                <a:solidFill>
                  <a:srgbClr val="FFFFFF"/>
                </a:solidFill>
              </a:rPr>
              <a:t> not use this layout. For visual reference in layout masters only.</a:t>
            </a:r>
            <a:endParaRPr lang="en-US" sz="3598" dirty="0">
              <a:solidFill>
                <a:srgbClr val="FFFFFF"/>
              </a:solidFill>
            </a:endParaRPr>
          </a:p>
        </p:txBody>
      </p:sp>
      <p:sp>
        <p:nvSpPr>
          <p:cNvPr id="5" name="Rectangle 4"/>
          <p:cNvSpPr/>
          <p:nvPr/>
        </p:nvSpPr>
        <p:spPr bwMode="gray">
          <a:xfrm>
            <a:off x="1"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380" tIns="45690" rIns="91380" bIns="45690" numCol="1" spcCol="0" rtlCol="0" fromWordArt="0" anchor="ctr" anchorCtr="0" forceAA="0" compatLnSpc="1">
            <a:prstTxWarp prst="textNoShape">
              <a:avLst/>
            </a:prstTxWarp>
            <a:noAutofit/>
          </a:bodyPr>
          <a:lstStyle/>
          <a:p>
            <a:pPr lvl="0" algn="ctr"/>
            <a:endParaRPr lang="en-US" sz="3598" dirty="0"/>
          </a:p>
        </p:txBody>
      </p:sp>
      <p:sp>
        <p:nvSpPr>
          <p:cNvPr id="6" name="TextBox 5"/>
          <p:cNvSpPr txBox="1"/>
          <p:nvPr/>
        </p:nvSpPr>
        <p:spPr bwMode="gray">
          <a:xfrm>
            <a:off x="1453956" y="3244335"/>
            <a:ext cx="9280920" cy="1200072"/>
          </a:xfrm>
          <a:prstGeom prst="rect">
            <a:avLst/>
          </a:prstGeom>
          <a:noFill/>
        </p:spPr>
        <p:txBody>
          <a:bodyPr wrap="square" rtlCol="0">
            <a:spAutoFit/>
          </a:bodyPr>
          <a:lstStyle/>
          <a:p>
            <a:pPr algn="ctr"/>
            <a:r>
              <a:rPr lang="en-US" sz="3598" dirty="0">
                <a:solidFill>
                  <a:srgbClr val="FFFFFF"/>
                </a:solidFill>
              </a:rPr>
              <a:t>Do</a:t>
            </a:r>
            <a:r>
              <a:rPr lang="en-US" sz="3598" baseline="0" dirty="0">
                <a:solidFill>
                  <a:srgbClr val="FFFFFF"/>
                </a:solidFill>
              </a:rPr>
              <a:t> not use this layout. For visual reference in layout masters only.</a:t>
            </a:r>
            <a:endParaRPr lang="en-US" sz="3598" dirty="0">
              <a:solidFill>
                <a:srgbClr val="FFFFFF"/>
              </a:solidFill>
            </a:endParaRPr>
          </a:p>
        </p:txBody>
      </p:sp>
      <p:sp>
        <p:nvSpPr>
          <p:cNvPr id="7" name="Rectangle 6"/>
          <p:cNvSpPr/>
          <p:nvPr/>
        </p:nvSpPr>
        <p:spPr bwMode="gray">
          <a:xfrm>
            <a:off x="1"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380" tIns="45690" rIns="91380" bIns="45690" numCol="1" spcCol="0" rtlCol="0" fromWordArt="0" anchor="ctr" anchorCtr="0" forceAA="0" compatLnSpc="1">
            <a:prstTxWarp prst="textNoShape">
              <a:avLst/>
            </a:prstTxWarp>
            <a:noAutofit/>
          </a:bodyPr>
          <a:lstStyle/>
          <a:p>
            <a:pPr lvl="0" algn="ctr"/>
            <a:endParaRPr lang="en-US" sz="3598" dirty="0"/>
          </a:p>
        </p:txBody>
      </p:sp>
      <p:sp>
        <p:nvSpPr>
          <p:cNvPr id="8" name="TextBox 7"/>
          <p:cNvSpPr txBox="1"/>
          <p:nvPr/>
        </p:nvSpPr>
        <p:spPr bwMode="gray">
          <a:xfrm>
            <a:off x="1453956" y="3244335"/>
            <a:ext cx="9280920" cy="1200072"/>
          </a:xfrm>
          <a:prstGeom prst="rect">
            <a:avLst/>
          </a:prstGeom>
          <a:noFill/>
        </p:spPr>
        <p:txBody>
          <a:bodyPr wrap="square" rtlCol="0">
            <a:spAutoFit/>
          </a:bodyPr>
          <a:lstStyle/>
          <a:p>
            <a:pPr algn="ctr"/>
            <a:r>
              <a:rPr lang="en-US" sz="3598" dirty="0">
                <a:solidFill>
                  <a:srgbClr val="FFFFFF"/>
                </a:solidFill>
              </a:rPr>
              <a:t>Do</a:t>
            </a:r>
            <a:r>
              <a:rPr lang="en-US" sz="3598" baseline="0" dirty="0">
                <a:solidFill>
                  <a:srgbClr val="FFFFFF"/>
                </a:solidFill>
              </a:rPr>
              <a:t> not use this layout. For visual reference in layout masters only.</a:t>
            </a:r>
            <a:endParaRPr lang="en-US" sz="3598" dirty="0">
              <a:solidFill>
                <a:srgbClr val="FFFFFF"/>
              </a:solidFill>
            </a:endParaRPr>
          </a:p>
        </p:txBody>
      </p:sp>
    </p:spTree>
    <p:extLst>
      <p:ext uri="{BB962C8B-B14F-4D97-AF65-F5344CB8AC3E}">
        <p14:creationId xmlns:p14="http://schemas.microsoft.com/office/powerpoint/2010/main" val="2844012224"/>
      </p:ext>
    </p:extLst>
  </p:cSld>
  <p:clrMapOvr>
    <a:masterClrMapping/>
  </p:clrMapOvr>
  <p:transition>
    <p:fade/>
  </p:transition>
  <p:hf sldNum="0" hdr="0" ftr="0" dt="0"/>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Section_Slide_illustration2">
    <p:bg bwMode="gray">
      <p:bgPr>
        <a:solidFill>
          <a:schemeClr val="tx1"/>
        </a:solidFill>
        <a:effectLst/>
      </p:bgPr>
    </p:bg>
    <p:spTree>
      <p:nvGrpSpPr>
        <p:cNvPr id="1" name=""/>
        <p:cNvGrpSpPr/>
        <p:nvPr/>
      </p:nvGrpSpPr>
      <p:grpSpPr>
        <a:xfrm>
          <a:off x="0" y="0"/>
          <a:ext cx="0" cy="0"/>
          <a:chOff x="0" y="0"/>
          <a:chExt cx="0" cy="0"/>
        </a:xfrm>
      </p:grpSpPr>
      <p:pic>
        <p:nvPicPr>
          <p:cNvPr id="18" name="Picture 2">
            <a:extLst>
              <a:ext uri="{FF2B5EF4-FFF2-40B4-BE49-F238E27FC236}">
                <a16:creationId xmlns:a16="http://schemas.microsoft.com/office/drawing/2014/main" id="{F4F82EF1-3D86-4A8D-90BF-A4E7CB297191}"/>
              </a:ext>
            </a:extLst>
          </p:cNvPr>
          <p:cNvPicPr>
            <a:picLocks noChangeAspect="1"/>
          </p:cNvPicPr>
          <p:nvPr userDrawn="1"/>
        </p:nvPicPr>
        <p:blipFill>
          <a:blip r:embed="rId2"/>
          <a:stretch>
            <a:fillRect/>
          </a:stretch>
        </p:blipFill>
        <p:spPr>
          <a:xfrm>
            <a:off x="-3176" y="9526"/>
            <a:ext cx="12192001" cy="6858000"/>
          </a:xfrm>
          <a:prstGeom prst="rect">
            <a:avLst/>
          </a:prstGeom>
        </p:spPr>
      </p:pic>
      <p:sp>
        <p:nvSpPr>
          <p:cNvPr id="19" name="Title 1">
            <a:extLst>
              <a:ext uri="{FF2B5EF4-FFF2-40B4-BE49-F238E27FC236}">
                <a16:creationId xmlns:a16="http://schemas.microsoft.com/office/drawing/2014/main" id="{A4C6CB40-7B5F-4FCE-89E3-37EE5BF88495}"/>
              </a:ext>
            </a:extLst>
          </p:cNvPr>
          <p:cNvSpPr>
            <a:spLocks noGrp="1"/>
          </p:cNvSpPr>
          <p:nvPr>
            <p:ph type="ctrTitle" hasCustomPrompt="1"/>
          </p:nvPr>
        </p:nvSpPr>
        <p:spPr bwMode="gray">
          <a:xfrm>
            <a:off x="420033" y="2005012"/>
            <a:ext cx="5243012" cy="1336386"/>
          </a:xfrm>
        </p:spPr>
        <p:txBody>
          <a:bodyPr/>
          <a:lstStyle>
            <a:lvl1pPr algn="l" defTabSz="456880" rtl="0" eaLnBrk="1" latinLnBrk="0" hangingPunct="1">
              <a:lnSpc>
                <a:spcPct val="90000"/>
              </a:lnSpc>
              <a:spcBef>
                <a:spcPts val="0"/>
              </a:spcBef>
              <a:buNone/>
              <a:defRPr lang="en-US" sz="3599"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21" name="Text Placeholder 2">
            <a:extLst>
              <a:ext uri="{FF2B5EF4-FFF2-40B4-BE49-F238E27FC236}">
                <a16:creationId xmlns:a16="http://schemas.microsoft.com/office/drawing/2014/main" id="{80A56E7D-653F-4CDB-A303-F9C1DB79EE1C}"/>
              </a:ext>
            </a:extLst>
          </p:cNvPr>
          <p:cNvSpPr>
            <a:spLocks noGrp="1"/>
          </p:cNvSpPr>
          <p:nvPr>
            <p:ph type="body" sz="quarter" idx="10" hasCustomPrompt="1"/>
          </p:nvPr>
        </p:nvSpPr>
        <p:spPr>
          <a:xfrm>
            <a:off x="434339" y="3434010"/>
            <a:ext cx="5228706" cy="789637"/>
          </a:xfrm>
        </p:spPr>
        <p:txBody>
          <a:bodyPr/>
          <a:lstStyle>
            <a:lvl1pPr marL="0" indent="0">
              <a:lnSpc>
                <a:spcPct val="90000"/>
              </a:lnSpc>
              <a:spcBef>
                <a:spcPts val="600"/>
              </a:spcBef>
              <a:buFont typeface="Arial" panose="020B0604020202020204" pitchFamily="34" charset="0"/>
              <a:buNone/>
              <a:defRPr sz="1999" b="0">
                <a:solidFill>
                  <a:schemeClr val="bg1"/>
                </a:solidFill>
                <a:latin typeface="+mj-lt"/>
                <a:ea typeface="Gilroy" panose="00000500000000000000" pitchFamily="50" charset="0"/>
                <a:cs typeface="Gilroy" panose="00000500000000000000" pitchFamily="50" charset="0"/>
              </a:defRPr>
            </a:lvl1pPr>
            <a:lvl2pPr marL="231612" indent="0">
              <a:buNone/>
              <a:defRPr/>
            </a:lvl2pPr>
            <a:lvl3pPr marL="569514" indent="0">
              <a:buNone/>
              <a:defRPr/>
            </a:lvl3pPr>
            <a:lvl4pPr marL="853477" indent="0">
              <a:buNone/>
              <a:defRPr/>
            </a:lvl4pPr>
            <a:lvl5pPr marL="1145373" indent="0">
              <a:buNone/>
              <a:defRPr/>
            </a:lvl5pPr>
          </a:lstStyle>
          <a:p>
            <a:pPr lvl="0"/>
            <a:r>
              <a:rPr lang="en-US"/>
              <a:t>Click to edit subtitle master text styles</a:t>
            </a:r>
          </a:p>
        </p:txBody>
      </p:sp>
      <p:sp>
        <p:nvSpPr>
          <p:cNvPr id="28" name="Footer Placeholder 4">
            <a:extLst>
              <a:ext uri="{FF2B5EF4-FFF2-40B4-BE49-F238E27FC236}">
                <a16:creationId xmlns:a16="http://schemas.microsoft.com/office/drawing/2014/main" id="{6E11AD21-7AF9-3A48-B0CC-9938FAF08110}"/>
              </a:ext>
            </a:extLst>
          </p:cNvPr>
          <p:cNvSpPr txBox="1">
            <a:spLocks/>
          </p:cNvSpPr>
          <p:nvPr userDrawn="1"/>
        </p:nvSpPr>
        <p:spPr bwMode="gray">
          <a:xfrm>
            <a:off x="5861884" y="6365328"/>
            <a:ext cx="497712"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600" smtClean="0">
                <a:solidFill>
                  <a:schemeClr val="bg1"/>
                </a:solidFill>
                <a:latin typeface="+mn-lt"/>
                <a:ea typeface="Avenir Book" charset="0"/>
                <a:cs typeface="Arial" panose="020B0604020202020204" pitchFamily="34" charset="0"/>
              </a:rPr>
              <a:pPr algn="ctr"/>
              <a:t>‹#›</a:t>
            </a:fld>
            <a:endParaRPr lang="en-US" sz="600" dirty="0">
              <a:solidFill>
                <a:schemeClr val="bg1"/>
              </a:solidFill>
              <a:latin typeface="+mn-lt"/>
              <a:ea typeface="Avenir Book" charset="0"/>
              <a:cs typeface="Arial" panose="020B0604020202020204" pitchFamily="34" charset="0"/>
            </a:endParaRPr>
          </a:p>
        </p:txBody>
      </p:sp>
      <p:grpSp>
        <p:nvGrpSpPr>
          <p:cNvPr id="12" name="Graphic 28">
            <a:extLst>
              <a:ext uri="{FF2B5EF4-FFF2-40B4-BE49-F238E27FC236}">
                <a16:creationId xmlns:a16="http://schemas.microsoft.com/office/drawing/2014/main" id="{52954413-E004-4534-AAEC-E872CBB01CB0}"/>
              </a:ext>
            </a:extLst>
          </p:cNvPr>
          <p:cNvGrpSpPr>
            <a:grpSpLocks noChangeAspect="1"/>
          </p:cNvGrpSpPr>
          <p:nvPr userDrawn="1"/>
        </p:nvGrpSpPr>
        <p:grpSpPr>
          <a:xfrm>
            <a:off x="384048" y="6197601"/>
            <a:ext cx="874662" cy="464232"/>
            <a:chOff x="3834550" y="2440725"/>
            <a:chExt cx="5419725" cy="2876550"/>
          </a:xfrm>
          <a:solidFill>
            <a:schemeClr val="bg1"/>
          </a:solidFill>
        </p:grpSpPr>
        <p:sp>
          <p:nvSpPr>
            <p:cNvPr id="13" name="Freeform: Shape 98">
              <a:extLst>
                <a:ext uri="{FF2B5EF4-FFF2-40B4-BE49-F238E27FC236}">
                  <a16:creationId xmlns:a16="http://schemas.microsoft.com/office/drawing/2014/main" id="{1FD511A8-A946-4535-BB03-02848766B7DB}"/>
                </a:ext>
              </a:extLst>
            </p:cNvPr>
            <p:cNvSpPr/>
            <p:nvPr/>
          </p:nvSpPr>
          <p:spPr>
            <a:xfrm>
              <a:off x="4738663" y="3391889"/>
              <a:ext cx="914400" cy="952500"/>
            </a:xfrm>
            <a:custGeom>
              <a:avLst/>
              <a:gdLst>
                <a:gd name="connsiteX0" fmla="*/ 7144 w 914400"/>
                <a:gd name="connsiteY0" fmla="*/ 946216 h 952500"/>
                <a:gd name="connsiteX1" fmla="*/ 7144 w 914400"/>
                <a:gd name="connsiteY1" fmla="*/ 26101 h 952500"/>
                <a:gd name="connsiteX2" fmla="*/ 243364 w 914400"/>
                <a:gd name="connsiteY2" fmla="*/ 26101 h 952500"/>
                <a:gd name="connsiteX3" fmla="*/ 243364 w 914400"/>
                <a:gd name="connsiteY3" fmla="*/ 100111 h 952500"/>
                <a:gd name="connsiteX4" fmla="*/ 502349 w 914400"/>
                <a:gd name="connsiteY4" fmla="*/ 7146 h 952500"/>
                <a:gd name="connsiteX5" fmla="*/ 819912 w 914400"/>
                <a:gd name="connsiteY5" fmla="*/ 155165 h 952500"/>
                <a:gd name="connsiteX6" fmla="*/ 914400 w 914400"/>
                <a:gd name="connsiteY6" fmla="*/ 477681 h 952500"/>
                <a:gd name="connsiteX7" fmla="*/ 914400 w 914400"/>
                <a:gd name="connsiteY7" fmla="*/ 946216 h 952500"/>
                <a:gd name="connsiteX8" fmla="*/ 668655 w 914400"/>
                <a:gd name="connsiteY8" fmla="*/ 946216 h 952500"/>
                <a:gd name="connsiteX9" fmla="*/ 668655 w 914400"/>
                <a:gd name="connsiteY9" fmla="*/ 458536 h 952500"/>
                <a:gd name="connsiteX10" fmla="*/ 613791 w 914400"/>
                <a:gd name="connsiteY10" fmla="*/ 285943 h 952500"/>
                <a:gd name="connsiteX11" fmla="*/ 475869 w 914400"/>
                <a:gd name="connsiteY11" fmla="*/ 234699 h 952500"/>
                <a:gd name="connsiteX12" fmla="*/ 252794 w 914400"/>
                <a:gd name="connsiteY12" fmla="*/ 348999 h 952500"/>
                <a:gd name="connsiteX13" fmla="*/ 252794 w 914400"/>
                <a:gd name="connsiteY13" fmla="*/ 94621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952500">
                  <a:moveTo>
                    <a:pt x="7144" y="946216"/>
                  </a:moveTo>
                  <a:lnTo>
                    <a:pt x="7144" y="26101"/>
                  </a:lnTo>
                  <a:lnTo>
                    <a:pt x="243364" y="26101"/>
                  </a:lnTo>
                  <a:lnTo>
                    <a:pt x="243364" y="100111"/>
                  </a:lnTo>
                  <a:cubicBezTo>
                    <a:pt x="316116" y="39705"/>
                    <a:pt x="407788" y="6798"/>
                    <a:pt x="502349" y="7146"/>
                  </a:cubicBezTo>
                  <a:cubicBezTo>
                    <a:pt x="624950" y="6797"/>
                    <a:pt x="741342" y="61048"/>
                    <a:pt x="819912" y="155165"/>
                  </a:cubicBezTo>
                  <a:cubicBezTo>
                    <a:pt x="880396" y="227174"/>
                    <a:pt x="914400" y="320138"/>
                    <a:pt x="914400" y="477681"/>
                  </a:cubicBezTo>
                  <a:lnTo>
                    <a:pt x="914400" y="946216"/>
                  </a:lnTo>
                  <a:lnTo>
                    <a:pt x="668655" y="946216"/>
                  </a:lnTo>
                  <a:lnTo>
                    <a:pt x="668655" y="458536"/>
                  </a:lnTo>
                  <a:cubicBezTo>
                    <a:pt x="668655" y="367477"/>
                    <a:pt x="647795" y="320043"/>
                    <a:pt x="613791" y="285943"/>
                  </a:cubicBezTo>
                  <a:cubicBezTo>
                    <a:pt x="581692" y="253653"/>
                    <a:pt x="532543" y="234699"/>
                    <a:pt x="475869" y="234699"/>
                  </a:cubicBezTo>
                  <a:cubicBezTo>
                    <a:pt x="371856" y="234699"/>
                    <a:pt x="286893" y="301374"/>
                    <a:pt x="252794" y="348999"/>
                  </a:cubicBezTo>
                  <a:lnTo>
                    <a:pt x="252794" y="946216"/>
                  </a:lnTo>
                  <a:close/>
                </a:path>
              </a:pathLst>
            </a:custGeom>
            <a:grpFill/>
            <a:ln w="9525" cap="flat">
              <a:noFill/>
              <a:prstDash val="solid"/>
              <a:miter/>
            </a:ln>
          </p:spPr>
          <p:txBody>
            <a:bodyPr rtlCol="0" anchor="ctr"/>
            <a:lstStyle/>
            <a:p>
              <a:endParaRPr lang="en-US" sz="1799" dirty="0"/>
            </a:p>
          </p:txBody>
        </p:sp>
        <p:sp>
          <p:nvSpPr>
            <p:cNvPr id="14" name="Freeform: Shape 99">
              <a:extLst>
                <a:ext uri="{FF2B5EF4-FFF2-40B4-BE49-F238E27FC236}">
                  <a16:creationId xmlns:a16="http://schemas.microsoft.com/office/drawing/2014/main" id="{E14D7041-8B6A-4AD0-984A-5EE79F237B49}"/>
                </a:ext>
              </a:extLst>
            </p:cNvPr>
            <p:cNvSpPr/>
            <p:nvPr/>
          </p:nvSpPr>
          <p:spPr>
            <a:xfrm>
              <a:off x="5739618" y="3391882"/>
              <a:ext cx="1076325" cy="971550"/>
            </a:xfrm>
            <a:custGeom>
              <a:avLst/>
              <a:gdLst>
                <a:gd name="connsiteX0" fmla="*/ 546000 w 1076325"/>
                <a:gd name="connsiteY0" fmla="*/ 7153 h 971550"/>
                <a:gd name="connsiteX1" fmla="*/ 7170 w 1076325"/>
                <a:gd name="connsiteY1" fmla="*/ 540553 h 971550"/>
                <a:gd name="connsiteX2" fmla="*/ 175477 w 1076325"/>
                <a:gd name="connsiteY2" fmla="*/ 936412 h 971550"/>
                <a:gd name="connsiteX3" fmla="*/ 313590 w 1076325"/>
                <a:gd name="connsiteY3" fmla="*/ 943746 h 971550"/>
                <a:gd name="connsiteX4" fmla="*/ 772218 w 1076325"/>
                <a:gd name="connsiteY4" fmla="*/ 943746 h 971550"/>
                <a:gd name="connsiteX5" fmla="*/ 911188 w 1076325"/>
                <a:gd name="connsiteY5" fmla="*/ 935650 h 971550"/>
                <a:gd name="connsiteX6" fmla="*/ 930705 w 1076325"/>
                <a:gd name="connsiteY6" fmla="*/ 174823 h 971550"/>
                <a:gd name="connsiteX7" fmla="*/ 546000 w 1076325"/>
                <a:gd name="connsiteY7" fmla="*/ 7343 h 971550"/>
                <a:gd name="connsiteX8" fmla="*/ 542857 w 1076325"/>
                <a:gd name="connsiteY8" fmla="*/ 813825 h 971550"/>
                <a:gd name="connsiteX9" fmla="*/ 275014 w 1076325"/>
                <a:gd name="connsiteY9" fmla="*/ 545982 h 971550"/>
                <a:gd name="connsiteX10" fmla="*/ 542857 w 1076325"/>
                <a:gd name="connsiteY10" fmla="*/ 276044 h 971550"/>
                <a:gd name="connsiteX11" fmla="*/ 810795 w 1076325"/>
                <a:gd name="connsiteY11" fmla="*/ 545982 h 971550"/>
                <a:gd name="connsiteX12" fmla="*/ 542857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0" y="7153"/>
                  </a:moveTo>
                  <a:cubicBezTo>
                    <a:pt x="252439" y="5438"/>
                    <a:pt x="9647" y="245278"/>
                    <a:pt x="7170" y="540553"/>
                  </a:cubicBezTo>
                  <a:cubicBezTo>
                    <a:pt x="5678" y="690190"/>
                    <a:pt x="66680" y="833666"/>
                    <a:pt x="175477" y="936412"/>
                  </a:cubicBezTo>
                  <a:cubicBezTo>
                    <a:pt x="213396" y="972606"/>
                    <a:pt x="272051" y="975721"/>
                    <a:pt x="313590" y="943746"/>
                  </a:cubicBezTo>
                  <a:cubicBezTo>
                    <a:pt x="449674" y="842412"/>
                    <a:pt x="636135" y="842412"/>
                    <a:pt x="772218" y="943746"/>
                  </a:cubicBezTo>
                  <a:cubicBezTo>
                    <a:pt x="814151" y="975848"/>
                    <a:pt x="873267" y="972404"/>
                    <a:pt x="911188" y="935650"/>
                  </a:cubicBezTo>
                  <a:cubicBezTo>
                    <a:pt x="1126674" y="730943"/>
                    <a:pt x="1135412" y="390309"/>
                    <a:pt x="930705" y="174823"/>
                  </a:cubicBezTo>
                  <a:cubicBezTo>
                    <a:pt x="830411" y="69248"/>
                    <a:pt x="691613" y="8822"/>
                    <a:pt x="546000" y="7343"/>
                  </a:cubicBezTo>
                  <a:moveTo>
                    <a:pt x="542857" y="813825"/>
                  </a:moveTo>
                  <a:cubicBezTo>
                    <a:pt x="383884" y="813825"/>
                    <a:pt x="275014" y="694096"/>
                    <a:pt x="275014" y="545982"/>
                  </a:cubicBezTo>
                  <a:cubicBezTo>
                    <a:pt x="275014" y="397868"/>
                    <a:pt x="383884" y="276044"/>
                    <a:pt x="542857" y="276044"/>
                  </a:cubicBezTo>
                  <a:cubicBezTo>
                    <a:pt x="701829" y="276044"/>
                    <a:pt x="810795" y="397773"/>
                    <a:pt x="810795" y="545982"/>
                  </a:cubicBezTo>
                  <a:cubicBezTo>
                    <a:pt x="810795" y="694191"/>
                    <a:pt x="701924" y="813825"/>
                    <a:pt x="542857" y="813825"/>
                  </a:cubicBezTo>
                </a:path>
              </a:pathLst>
            </a:custGeom>
            <a:solidFill>
              <a:srgbClr val="81B5A0"/>
            </a:solidFill>
            <a:ln w="9525" cap="flat">
              <a:noFill/>
              <a:prstDash val="solid"/>
              <a:miter/>
            </a:ln>
          </p:spPr>
          <p:txBody>
            <a:bodyPr rtlCol="0" anchor="ctr"/>
            <a:lstStyle/>
            <a:p>
              <a:endParaRPr lang="en-US" sz="1799" dirty="0"/>
            </a:p>
          </p:txBody>
        </p:sp>
        <p:sp>
          <p:nvSpPr>
            <p:cNvPr id="15" name="Freeform: Shape 100">
              <a:extLst>
                <a:ext uri="{FF2B5EF4-FFF2-40B4-BE49-F238E27FC236}">
                  <a16:creationId xmlns:a16="http://schemas.microsoft.com/office/drawing/2014/main" id="{A4F3BE19-894B-499E-919E-A88F350B126D}"/>
                </a:ext>
              </a:extLst>
            </p:cNvPr>
            <p:cNvSpPr/>
            <p:nvPr/>
          </p:nvSpPr>
          <p:spPr>
            <a:xfrm>
              <a:off x="6749390" y="3410846"/>
              <a:ext cx="1495425" cy="933450"/>
            </a:xfrm>
            <a:custGeom>
              <a:avLst/>
              <a:gdLst>
                <a:gd name="connsiteX0" fmla="*/ 555117 w 1495425"/>
                <a:gd name="connsiteY0" fmla="*/ 927259 h 933450"/>
                <a:gd name="connsiteX1" fmla="*/ 372046 w 1495425"/>
                <a:gd name="connsiteY1" fmla="*/ 927259 h 933450"/>
                <a:gd name="connsiteX2" fmla="*/ 7144 w 1495425"/>
                <a:gd name="connsiteY2" fmla="*/ 7144 h 933450"/>
                <a:gd name="connsiteX3" fmla="*/ 252508 w 1495425"/>
                <a:gd name="connsiteY3" fmla="*/ 7144 h 933450"/>
                <a:gd name="connsiteX4" fmla="*/ 452533 w 1495425"/>
                <a:gd name="connsiteY4" fmla="*/ 533019 h 933450"/>
                <a:gd name="connsiteX5" fmla="*/ 648748 w 1495425"/>
                <a:gd name="connsiteY5" fmla="*/ 7144 h 933450"/>
                <a:gd name="connsiteX6" fmla="*/ 853821 w 1495425"/>
                <a:gd name="connsiteY6" fmla="*/ 7144 h 933450"/>
                <a:gd name="connsiteX7" fmla="*/ 1048131 w 1495425"/>
                <a:gd name="connsiteY7" fmla="*/ 533019 h 933450"/>
                <a:gd name="connsiteX8" fmla="*/ 1249966 w 1495425"/>
                <a:gd name="connsiteY8" fmla="*/ 7144 h 933450"/>
                <a:gd name="connsiteX9" fmla="*/ 1495330 w 1495425"/>
                <a:gd name="connsiteY9" fmla="*/ 7144 h 933450"/>
                <a:gd name="connsiteX10" fmla="*/ 1130427 w 1495425"/>
                <a:gd name="connsiteY10" fmla="*/ 927259 h 933450"/>
                <a:gd name="connsiteX11" fmla="*/ 947452 w 1495425"/>
                <a:gd name="connsiteY11" fmla="*/ 927259 h 933450"/>
                <a:gd name="connsiteX12" fmla="*/ 751237 w 1495425"/>
                <a:gd name="connsiteY12" fmla="*/ 403384 h 933450"/>
                <a:gd name="connsiteX13" fmla="*/ 555117 w 1495425"/>
                <a:gd name="connsiteY13" fmla="*/ 927259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5425" h="933450">
                  <a:moveTo>
                    <a:pt x="555117" y="927259"/>
                  </a:moveTo>
                  <a:lnTo>
                    <a:pt x="372046" y="927259"/>
                  </a:lnTo>
                  <a:lnTo>
                    <a:pt x="7144" y="7144"/>
                  </a:lnTo>
                  <a:lnTo>
                    <a:pt x="252508" y="7144"/>
                  </a:lnTo>
                  <a:lnTo>
                    <a:pt x="452533" y="533019"/>
                  </a:lnTo>
                  <a:lnTo>
                    <a:pt x="648748" y="7144"/>
                  </a:lnTo>
                  <a:lnTo>
                    <a:pt x="853821" y="7144"/>
                  </a:lnTo>
                  <a:lnTo>
                    <a:pt x="1048131" y="533019"/>
                  </a:lnTo>
                  <a:lnTo>
                    <a:pt x="1249966" y="7144"/>
                  </a:lnTo>
                  <a:lnTo>
                    <a:pt x="1495330" y="7144"/>
                  </a:lnTo>
                  <a:lnTo>
                    <a:pt x="1130427" y="927259"/>
                  </a:lnTo>
                  <a:lnTo>
                    <a:pt x="947452" y="927259"/>
                  </a:lnTo>
                  <a:lnTo>
                    <a:pt x="751237" y="403384"/>
                  </a:lnTo>
                  <a:lnTo>
                    <a:pt x="555117" y="927259"/>
                  </a:lnTo>
                  <a:close/>
                </a:path>
              </a:pathLst>
            </a:custGeom>
            <a:grpFill/>
            <a:ln w="9525" cap="flat">
              <a:noFill/>
              <a:prstDash val="solid"/>
              <a:miter/>
            </a:ln>
          </p:spPr>
          <p:txBody>
            <a:bodyPr rtlCol="0" anchor="ctr"/>
            <a:lstStyle/>
            <a:p>
              <a:endParaRPr lang="en-US" sz="1799" dirty="0"/>
            </a:p>
          </p:txBody>
        </p:sp>
        <p:sp>
          <p:nvSpPr>
            <p:cNvPr id="16" name="Freeform: Shape 101">
              <a:extLst>
                <a:ext uri="{FF2B5EF4-FFF2-40B4-BE49-F238E27FC236}">
                  <a16:creationId xmlns:a16="http://schemas.microsoft.com/office/drawing/2014/main" id="{46EB6E6D-89E7-4083-963C-F5C603B2858A}"/>
                </a:ext>
              </a:extLst>
            </p:cNvPr>
            <p:cNvSpPr/>
            <p:nvPr/>
          </p:nvSpPr>
          <p:spPr>
            <a:xfrm>
              <a:off x="8018502" y="4214089"/>
              <a:ext cx="95250" cy="123825"/>
            </a:xfrm>
            <a:custGeom>
              <a:avLst/>
              <a:gdLst>
                <a:gd name="connsiteX0" fmla="*/ 91535 w 95250"/>
                <a:gd name="connsiteY0" fmla="*/ 7144 h 123825"/>
                <a:gd name="connsiteX1" fmla="*/ 91535 w 95250"/>
                <a:gd name="connsiteY1" fmla="*/ 27242 h 123825"/>
                <a:gd name="connsiteX2" fmla="*/ 60674 w 95250"/>
                <a:gd name="connsiteY2" fmla="*/ 27242 h 123825"/>
                <a:gd name="connsiteX3" fmla="*/ 60674 w 95250"/>
                <a:gd name="connsiteY3" fmla="*/ 124016 h 123825"/>
                <a:gd name="connsiteX4" fmla="*/ 38100 w 95250"/>
                <a:gd name="connsiteY4" fmla="*/ 124016 h 123825"/>
                <a:gd name="connsiteX5" fmla="*/ 38100 w 95250"/>
                <a:gd name="connsiteY5" fmla="*/ 27242 h 123825"/>
                <a:gd name="connsiteX6" fmla="*/ 7144 w 95250"/>
                <a:gd name="connsiteY6" fmla="*/ 27242 h 123825"/>
                <a:gd name="connsiteX7" fmla="*/ 7144 w 95250"/>
                <a:gd name="connsiteY7" fmla="*/ 7144 h 123825"/>
                <a:gd name="connsiteX8" fmla="*/ 91535 w 95250"/>
                <a:gd name="connsiteY8"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123825">
                  <a:moveTo>
                    <a:pt x="91535" y="7144"/>
                  </a:moveTo>
                  <a:lnTo>
                    <a:pt x="91535" y="27242"/>
                  </a:lnTo>
                  <a:lnTo>
                    <a:pt x="60674" y="27242"/>
                  </a:lnTo>
                  <a:lnTo>
                    <a:pt x="60674" y="124016"/>
                  </a:lnTo>
                  <a:lnTo>
                    <a:pt x="38100" y="124016"/>
                  </a:lnTo>
                  <a:lnTo>
                    <a:pt x="38100" y="27242"/>
                  </a:lnTo>
                  <a:lnTo>
                    <a:pt x="7144" y="27242"/>
                  </a:lnTo>
                  <a:lnTo>
                    <a:pt x="7144" y="7144"/>
                  </a:lnTo>
                  <a:lnTo>
                    <a:pt x="91535" y="7144"/>
                  </a:lnTo>
                  <a:close/>
                </a:path>
              </a:pathLst>
            </a:custGeom>
            <a:grpFill/>
            <a:ln w="9525" cap="flat">
              <a:noFill/>
              <a:prstDash val="solid"/>
              <a:miter/>
            </a:ln>
          </p:spPr>
          <p:txBody>
            <a:bodyPr rtlCol="0" anchor="ctr"/>
            <a:lstStyle/>
            <a:p>
              <a:endParaRPr lang="en-US" sz="1799" dirty="0"/>
            </a:p>
          </p:txBody>
        </p:sp>
        <p:sp>
          <p:nvSpPr>
            <p:cNvPr id="17" name="Freeform: Shape 102">
              <a:extLst>
                <a:ext uri="{FF2B5EF4-FFF2-40B4-BE49-F238E27FC236}">
                  <a16:creationId xmlns:a16="http://schemas.microsoft.com/office/drawing/2014/main" id="{CCC9185A-1E11-4E0B-BAA1-137EAD3A2A3A}"/>
                </a:ext>
              </a:extLst>
            </p:cNvPr>
            <p:cNvSpPr/>
            <p:nvPr/>
          </p:nvSpPr>
          <p:spPr>
            <a:xfrm>
              <a:off x="8120705" y="4214089"/>
              <a:ext cx="123825" cy="123825"/>
            </a:xfrm>
            <a:custGeom>
              <a:avLst/>
              <a:gdLst>
                <a:gd name="connsiteX0" fmla="*/ 65627 w 123825"/>
                <a:gd name="connsiteY0" fmla="*/ 77153 h 123825"/>
                <a:gd name="connsiteX1" fmla="*/ 108204 w 123825"/>
                <a:gd name="connsiteY1" fmla="*/ 7144 h 123825"/>
                <a:gd name="connsiteX2" fmla="*/ 124016 w 123825"/>
                <a:gd name="connsiteY2" fmla="*/ 7144 h 123825"/>
                <a:gd name="connsiteX3" fmla="*/ 124016 w 123825"/>
                <a:gd name="connsiteY3" fmla="*/ 124016 h 123825"/>
                <a:gd name="connsiteX4" fmla="*/ 101441 w 123825"/>
                <a:gd name="connsiteY4" fmla="*/ 124016 h 123825"/>
                <a:gd name="connsiteX5" fmla="*/ 101441 w 123825"/>
                <a:gd name="connsiteY5" fmla="*/ 58960 h 123825"/>
                <a:gd name="connsiteX6" fmla="*/ 73438 w 123825"/>
                <a:gd name="connsiteY6" fmla="*/ 104870 h 123825"/>
                <a:gd name="connsiteX7" fmla="*/ 57817 w 123825"/>
                <a:gd name="connsiteY7" fmla="*/ 104870 h 123825"/>
                <a:gd name="connsiteX8" fmla="*/ 29718 w 123825"/>
                <a:gd name="connsiteY8" fmla="*/ 58960 h 123825"/>
                <a:gd name="connsiteX9" fmla="*/ 29718 w 123825"/>
                <a:gd name="connsiteY9" fmla="*/ 124016 h 123825"/>
                <a:gd name="connsiteX10" fmla="*/ 7144 w 123825"/>
                <a:gd name="connsiteY10" fmla="*/ 124016 h 123825"/>
                <a:gd name="connsiteX11" fmla="*/ 7144 w 123825"/>
                <a:gd name="connsiteY11" fmla="*/ 7144 h 123825"/>
                <a:gd name="connsiteX12" fmla="*/ 23051 w 123825"/>
                <a:gd name="connsiteY12" fmla="*/ 7144 h 123825"/>
                <a:gd name="connsiteX13" fmla="*/ 65627 w 123825"/>
                <a:gd name="connsiteY13" fmla="*/ 77153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825" h="123825">
                  <a:moveTo>
                    <a:pt x="65627" y="77153"/>
                  </a:moveTo>
                  <a:lnTo>
                    <a:pt x="108204" y="7144"/>
                  </a:lnTo>
                  <a:lnTo>
                    <a:pt x="124016" y="7144"/>
                  </a:lnTo>
                  <a:lnTo>
                    <a:pt x="124016" y="124016"/>
                  </a:lnTo>
                  <a:lnTo>
                    <a:pt x="101441" y="124016"/>
                  </a:lnTo>
                  <a:lnTo>
                    <a:pt x="101441" y="58960"/>
                  </a:lnTo>
                  <a:lnTo>
                    <a:pt x="73438" y="104870"/>
                  </a:lnTo>
                  <a:lnTo>
                    <a:pt x="57817" y="104870"/>
                  </a:lnTo>
                  <a:lnTo>
                    <a:pt x="29718" y="58960"/>
                  </a:lnTo>
                  <a:lnTo>
                    <a:pt x="29718" y="124016"/>
                  </a:lnTo>
                  <a:lnTo>
                    <a:pt x="7144" y="124016"/>
                  </a:lnTo>
                  <a:lnTo>
                    <a:pt x="7144" y="7144"/>
                  </a:lnTo>
                  <a:lnTo>
                    <a:pt x="23051" y="7144"/>
                  </a:lnTo>
                  <a:lnTo>
                    <a:pt x="65627" y="77153"/>
                  </a:lnTo>
                  <a:close/>
                </a:path>
              </a:pathLst>
            </a:custGeom>
            <a:grpFill/>
            <a:ln w="9525" cap="flat">
              <a:noFill/>
              <a:prstDash val="solid"/>
              <a:miter/>
            </a:ln>
          </p:spPr>
          <p:txBody>
            <a:bodyPr rtlCol="0" anchor="ctr"/>
            <a:lstStyle/>
            <a:p>
              <a:endParaRPr lang="en-US" sz="1799" dirty="0"/>
            </a:p>
          </p:txBody>
        </p:sp>
      </p:grpSp>
    </p:spTree>
    <p:extLst>
      <p:ext uri="{BB962C8B-B14F-4D97-AF65-F5344CB8AC3E}">
        <p14:creationId xmlns:p14="http://schemas.microsoft.com/office/powerpoint/2010/main" val="167940669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afe Harbor">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p>
            <a:r>
              <a:rPr lang="en-US"/>
              <a:t>Safe Harbor Notice for Forward-Looking Statements</a:t>
            </a:r>
          </a:p>
        </p:txBody>
      </p:sp>
      <p:sp>
        <p:nvSpPr>
          <p:cNvPr id="5" name="TextBox 4"/>
          <p:cNvSpPr txBox="1"/>
          <p:nvPr userDrawn="1"/>
        </p:nvSpPr>
        <p:spPr bwMode="gray">
          <a:xfrm>
            <a:off x="463106" y="1252087"/>
            <a:ext cx="11226454" cy="5311454"/>
          </a:xfrm>
          <a:prstGeom prst="rect">
            <a:avLst/>
          </a:prstGeom>
          <a:noFill/>
        </p:spPr>
        <p:txBody>
          <a:bodyPr wrap="square" rtlCol="0">
            <a:spAutoFit/>
          </a:bodyPr>
          <a:lstStyle/>
          <a:p>
            <a:pPr marL="0" indent="0">
              <a:lnSpc>
                <a:spcPct val="95000"/>
              </a:lnSpc>
              <a:buNone/>
            </a:pPr>
            <a:r>
              <a:rPr lang="en-US" sz="1050" dirty="0">
                <a:solidFill>
                  <a:schemeClr val="tx1"/>
                </a:solidFill>
              </a:rPr>
              <a:t>This presentation contains “forward‐looking” statements that are based on our management’s beliefs and assumptions and on information currently available to management. We intend for such forward‐looking statements to be covered by the safe harbor provisions for forward‐looking statements contained in the U.S. Private Securities Litigation Reform Act of 1995. Forward‐looking statements include information concerning our possible or assumed strategy, future operations, financing plans, operating model, financial position, future revenues, projected costs, competitive position, industry environment, potential growth opportunities, potential market opportunities, plans and objectives of management and the effects of competition.</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include all statements that are not historical facts and can be identified by terms such as “anticipates,” “believes,” “could,” “seeks,” “estimates,” “expects,” “intends,” “may,” “plans,” “potential,” “predicts,” “prospects”, “projects,” “should,” “will,” “would” or similar expressions and the negatives of those terms, although not all forward‐looking statements contain these identifying words. Forward‐looking statements involve known and unknown risks, uncertainties and other factors that may cause our actual results, performance or achievements to be materially different from any future results, performance or achievements expressed or implied by the forward‐looking statements. We cannot guarantee that we actually will achieve the plans, intentions, or expectations disclosed in our forward‐looking statements and you should not place undue reliance on our forward‐looking statements. </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represent our management’s beliefs and assumptions only as of the date of this presentation. We undertake no obligation, and do not intend to update these forward‐looking statements, to review or confirm analysts’ expectations, or to provide interim reports or updates on the progress of the current financial quarter. Further information on these and other factors that could affect our financial results are included in our filings we make with the Securities and Exchange Commission, including those discussed in our most recent Annual Report on form 10-K.</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This presentation includes certain non‐GAAP financial measures as defined by SEC rules. We have provided a reconciliation of those measures to the most directly comparable GAAP measures in the Appendix. Terms such as “Annual Contract Value” and “G2K Customer” shall have the meanings set forth in our filings with the SEC. </a:t>
            </a:r>
            <a:br>
              <a:rPr lang="en-US" sz="1050" dirty="0">
                <a:solidFill>
                  <a:schemeClr val="tx1"/>
                </a:solidFill>
              </a:rPr>
            </a:br>
            <a:r>
              <a:rPr lang="en-US" sz="1050" dirty="0">
                <a:solidFill>
                  <a:schemeClr val="tx1"/>
                </a:solidFill>
              </a:rPr>
              <a:t>This presentation includes estimates of the size of the target addressable market for our products and services. We obtain industry and market data from our own internal estimates, from industry and general publications, and from research, surveys and studies conducted by third parties. The data on which we rely, and our assumptions, involve approximations, judgments about how to define and group product segments and markets, estimates, and risks and uncertainties, including those discussed in our most recent annual report on Form 10-K and other risks which we do not foresee that may materially, and negatively impact or fundamentally change the markets in which we compete. Therefore, our estimates of the size of the target addressable markets for our products and services could be overstated. Further, in a number of product segments and markets our product offerings have only recently been introduced, and we do not have an operating history establishing that our products will successfully compete in these product and market segments or successfully address the breadth and size of the market opportunity stated of implied by the industry and market data in this presentation. The information in this presentation on new products, features, or functionalities is intended to outline ServiceNow’s general product direction and should not be included in making a purchasing decision. The information on new products, features, functionalities is for informational purposes only and may not be incorporated into any contract. The information on new products is not a commitment, promise, or legal obligation to deliver any material, code or functionality. The development, release, and timing of any features or functionality described for our products remains at ServiceNow’s sole discretion.</a:t>
            </a:r>
          </a:p>
          <a:p>
            <a:pPr>
              <a:lnSpc>
                <a:spcPct val="95000"/>
              </a:lnSpc>
            </a:pPr>
            <a:endParaRPr lang="en-US" sz="1050" dirty="0">
              <a:solidFill>
                <a:schemeClr val="tx1"/>
              </a:solidFill>
            </a:endParaRPr>
          </a:p>
          <a:p>
            <a:pPr>
              <a:lnSpc>
                <a:spcPct val="95000"/>
              </a:lnSpc>
            </a:pPr>
            <a:endParaRPr lang="en-US" sz="1050" dirty="0">
              <a:solidFill>
                <a:schemeClr val="tx1"/>
              </a:solidFill>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6" name="Content Placeholder 5"/>
          <p:cNvSpPr>
            <a:spLocks noGrp="1"/>
          </p:cNvSpPr>
          <p:nvPr>
            <p:ph sz="quarter" idx="10"/>
          </p:nvPr>
        </p:nvSpPr>
        <p:spPr>
          <a:xfrm>
            <a:off x="475488" y="1901952"/>
            <a:ext cx="5422392" cy="4389120"/>
          </a:xfrm>
        </p:spPr>
        <p:txBody>
          <a:bodyPr/>
          <a:lstStyle>
            <a:lvl2pPr>
              <a:defRPr sz="1600"/>
            </a:lvl2pPr>
          </a:lstStyle>
          <a:p>
            <a:pPr lvl="0"/>
            <a:r>
              <a:rPr lang="en-US"/>
              <a:t>Click to edit Master text styles</a:t>
            </a:r>
          </a:p>
          <a:p>
            <a:pPr lvl="1"/>
            <a:r>
              <a:rPr lang="en-US"/>
              <a:t>Second level</a:t>
            </a:r>
          </a:p>
        </p:txBody>
      </p:sp>
      <p:sp>
        <p:nvSpPr>
          <p:cNvPr id="7" name="Content Placeholder 5"/>
          <p:cNvSpPr>
            <a:spLocks noGrp="1"/>
          </p:cNvSpPr>
          <p:nvPr>
            <p:ph sz="quarter" idx="11"/>
          </p:nvPr>
        </p:nvSpPr>
        <p:spPr>
          <a:xfrm>
            <a:off x="6227299" y="1901952"/>
            <a:ext cx="5421174" cy="4396986"/>
          </a:xfrm>
        </p:spPr>
        <p:txBody>
          <a:bodyPr/>
          <a:lstStyle>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w headings">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6" name="Content Placeholder 5"/>
          <p:cNvSpPr>
            <a:spLocks noGrp="1"/>
          </p:cNvSpPr>
          <p:nvPr>
            <p:ph sz="quarter" idx="10" hasCustomPrompt="1"/>
          </p:nvPr>
        </p:nvSpPr>
        <p:spPr>
          <a:xfrm>
            <a:off x="475487" y="1901952"/>
            <a:ext cx="5422392" cy="4396987"/>
          </a:xfrm>
        </p:spPr>
        <p:txBody>
          <a:bodyPr/>
          <a:lstStyle>
            <a:lvl1pPr marL="0" indent="0">
              <a:buNone/>
              <a:defRPr b="1">
                <a:latin typeface="+mj-lt"/>
              </a:defRPr>
            </a:lvl1pPr>
            <a:lvl2pPr marL="228600" indent="-228600">
              <a:buFont typeface="Arial" panose="020B0604020202020204" pitchFamily="34" charset="0"/>
              <a:buChar char="•"/>
              <a:defRPr sz="2000">
                <a:latin typeface="+mn-lt"/>
              </a:defRPr>
            </a:lvl2pPr>
            <a:lvl3pPr marL="400050" indent="-171450">
              <a:buClr>
                <a:schemeClr val="tx1"/>
              </a:buClr>
              <a:buFont typeface="Avenir Book" panose="02000503020000020003" pitchFamily="2" charset="0"/>
              <a:buChar char="–"/>
              <a:defRPr sz="1600">
                <a:latin typeface="+mn-lt"/>
              </a:defRPr>
            </a:lvl3pPr>
            <a:lvl4pPr>
              <a:defRPr>
                <a:latin typeface="+mn-lt"/>
              </a:defRPr>
            </a:lvl4pPr>
            <a:lvl5pPr marL="1145716" indent="0">
              <a:buNone/>
              <a:defRPr/>
            </a:lvl5pPr>
          </a:lstStyle>
          <a:p>
            <a:pPr lvl="0"/>
            <a:r>
              <a:rPr lang="en-US"/>
              <a:t>Click to edit Master text styles</a:t>
            </a:r>
          </a:p>
          <a:p>
            <a:pPr lvl="1"/>
            <a:r>
              <a:rPr lang="en-US"/>
              <a:t>First level</a:t>
            </a:r>
          </a:p>
          <a:p>
            <a:pPr lvl="2"/>
            <a:r>
              <a:rPr lang="en-US"/>
              <a:t>Second level</a:t>
            </a:r>
          </a:p>
        </p:txBody>
      </p:sp>
      <p:sp>
        <p:nvSpPr>
          <p:cNvPr id="7" name="Content Placeholder 5"/>
          <p:cNvSpPr>
            <a:spLocks noGrp="1"/>
          </p:cNvSpPr>
          <p:nvPr>
            <p:ph sz="quarter" idx="11" hasCustomPrompt="1"/>
          </p:nvPr>
        </p:nvSpPr>
        <p:spPr>
          <a:xfrm>
            <a:off x="6227299" y="1901952"/>
            <a:ext cx="5421174" cy="4396986"/>
          </a:xfrm>
        </p:spPr>
        <p:txBody>
          <a:bodyPr/>
          <a:lstStyle>
            <a:lvl1pPr marL="0" indent="0">
              <a:buNone/>
              <a:defRPr b="1">
                <a:latin typeface="+mj-lt"/>
              </a:defRPr>
            </a:lvl1pPr>
            <a:lvl2pPr marL="228600" indent="-228600">
              <a:buFont typeface="Arial" panose="020B0604020202020204" pitchFamily="34" charset="0"/>
              <a:buChar char="•"/>
              <a:defRPr sz="2000"/>
            </a:lvl2pPr>
            <a:lvl3pPr marL="400050" indent="-171450">
              <a:buClr>
                <a:schemeClr val="tx1"/>
              </a:buClr>
              <a:buFont typeface="Avenir Book" panose="02000503020000020003" pitchFamily="2" charset="0"/>
              <a:buChar char="–"/>
              <a:defRPr sz="1600"/>
            </a:lvl3pPr>
          </a:lstStyle>
          <a:p>
            <a:pPr lvl="0"/>
            <a:r>
              <a:rPr lang="en-US"/>
              <a:t>Click to edit Master text styles</a:t>
            </a:r>
          </a:p>
          <a:p>
            <a:pPr lvl="1"/>
            <a:r>
              <a:rPr lang="en-US"/>
              <a:t>First level</a:t>
            </a:r>
          </a:p>
          <a:p>
            <a:pPr lvl="2"/>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158394999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Lef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7" name="Content Placeholder 5"/>
          <p:cNvSpPr>
            <a:spLocks noGrp="1"/>
          </p:cNvSpPr>
          <p:nvPr>
            <p:ph sz="quarter" idx="11"/>
          </p:nvPr>
        </p:nvSpPr>
        <p:spPr>
          <a:xfrm>
            <a:off x="6227299" y="1901952"/>
            <a:ext cx="5421174" cy="4396986"/>
          </a:xfrm>
        </p:spPr>
        <p:txBody>
          <a:bodyPr/>
          <a:lstStyle>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378354599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6" name="Content Placeholder 5"/>
          <p:cNvSpPr>
            <a:spLocks noGrp="1"/>
          </p:cNvSpPr>
          <p:nvPr>
            <p:ph sz="quarter" idx="10"/>
          </p:nvPr>
        </p:nvSpPr>
        <p:spPr>
          <a:xfrm>
            <a:off x="439612" y="1901952"/>
            <a:ext cx="3291840" cy="4396987"/>
          </a:xfrm>
        </p:spPr>
        <p:txBody>
          <a:bodyPr/>
          <a:lstStyle>
            <a:lvl2pPr>
              <a:defRPr sz="1600"/>
            </a:lvl2pPr>
          </a:lstStyle>
          <a:p>
            <a:pPr lvl="0"/>
            <a:r>
              <a:rPr lang="en-US"/>
              <a:t>Click to edit Master text styles</a:t>
            </a:r>
          </a:p>
          <a:p>
            <a:pPr lvl="1"/>
            <a:r>
              <a:rPr lang="en-US"/>
              <a:t>Second level</a:t>
            </a:r>
          </a:p>
        </p:txBody>
      </p:sp>
      <p:sp>
        <p:nvSpPr>
          <p:cNvPr id="7" name="Content Placeholder 5"/>
          <p:cNvSpPr>
            <a:spLocks noGrp="1"/>
          </p:cNvSpPr>
          <p:nvPr>
            <p:ph sz="quarter" idx="11"/>
          </p:nvPr>
        </p:nvSpPr>
        <p:spPr>
          <a:xfrm>
            <a:off x="4398932" y="1901952"/>
            <a:ext cx="3291840" cy="4396986"/>
          </a:xfrm>
        </p:spPr>
        <p:txBody>
          <a:bodyPr/>
          <a:lstStyle>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
        <p:nvSpPr>
          <p:cNvPr id="9" name="Content Placeholder 8">
            <a:extLst>
              <a:ext uri="{FF2B5EF4-FFF2-40B4-BE49-F238E27FC236}">
                <a16:creationId xmlns:a16="http://schemas.microsoft.com/office/drawing/2014/main" id="{4BC0AA83-3E7C-45A7-A78B-876FEFF1FDA8}"/>
              </a:ext>
            </a:extLst>
          </p:cNvPr>
          <p:cNvSpPr>
            <a:spLocks noGrp="1"/>
          </p:cNvSpPr>
          <p:nvPr>
            <p:ph sz="quarter" idx="13" hasCustomPrompt="1"/>
          </p:nvPr>
        </p:nvSpPr>
        <p:spPr>
          <a:xfrm>
            <a:off x="8356633" y="1901951"/>
            <a:ext cx="3291840" cy="4396987"/>
          </a:xfrm>
        </p:spPr>
        <p:txBody>
          <a:bodyPr/>
          <a:lstStyle>
            <a:lvl1pPr>
              <a:defRPr/>
            </a:lvl1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07304028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ntent with Header">
    <p:spTree>
      <p:nvGrpSpPr>
        <p:cNvPr id="1" name=""/>
        <p:cNvGrpSpPr/>
        <p:nvPr/>
      </p:nvGrpSpPr>
      <p:grpSpPr>
        <a:xfrm>
          <a:off x="0" y="0"/>
          <a:ext cx="0" cy="0"/>
          <a:chOff x="0" y="0"/>
          <a:chExt cx="0" cy="0"/>
        </a:xfrm>
      </p:grpSpPr>
      <p:sp>
        <p:nvSpPr>
          <p:cNvPr id="11" name="Content Placeholder 5">
            <a:extLst>
              <a:ext uri="{FF2B5EF4-FFF2-40B4-BE49-F238E27FC236}">
                <a16:creationId xmlns:a16="http://schemas.microsoft.com/office/drawing/2014/main" id="{2B9B6F4E-73B9-3645-850E-B8AF5E70C964}"/>
              </a:ext>
            </a:extLst>
          </p:cNvPr>
          <p:cNvSpPr>
            <a:spLocks noGrp="1"/>
          </p:cNvSpPr>
          <p:nvPr>
            <p:ph sz="quarter" idx="10" hasCustomPrompt="1"/>
          </p:nvPr>
        </p:nvSpPr>
        <p:spPr>
          <a:xfrm>
            <a:off x="475486" y="1901952"/>
            <a:ext cx="3498805" cy="4396987"/>
          </a:xfrm>
        </p:spPr>
        <p:txBody>
          <a:bodyPr/>
          <a:lstStyle>
            <a:lvl1pPr marL="0" indent="0">
              <a:buNone/>
              <a:defRPr b="1">
                <a:latin typeface="+mj-lt"/>
              </a:defRPr>
            </a:lvl1pPr>
            <a:lvl2pPr marL="228600" indent="-228600">
              <a:buFont typeface="Arial" panose="020B0604020202020204" pitchFamily="34" charset="0"/>
              <a:buChar char="•"/>
              <a:defRPr sz="2000">
                <a:latin typeface="+mn-lt"/>
              </a:defRPr>
            </a:lvl2pPr>
            <a:lvl3pPr marL="400050" indent="-171450">
              <a:buClr>
                <a:schemeClr val="tx1"/>
              </a:buClr>
              <a:buFont typeface="Avenir Book" panose="02000503020000020003" pitchFamily="2" charset="0"/>
              <a:buChar char="–"/>
              <a:defRPr sz="1600">
                <a:latin typeface="+mn-lt"/>
              </a:defRPr>
            </a:lvl3pPr>
            <a:lvl4pPr>
              <a:defRPr>
                <a:latin typeface="+mn-lt"/>
              </a:defRPr>
            </a:lvl4pPr>
            <a:lvl5pPr marL="1145716" indent="0">
              <a:buNone/>
              <a:defRPr/>
            </a:lvl5pPr>
          </a:lstStyle>
          <a:p>
            <a:pPr lvl="0"/>
            <a:r>
              <a:rPr lang="en-US"/>
              <a:t>Click to edit Master text styles</a:t>
            </a:r>
          </a:p>
          <a:p>
            <a:pPr lvl="1"/>
            <a:r>
              <a:rPr lang="en-US"/>
              <a:t>First level</a:t>
            </a:r>
          </a:p>
          <a:p>
            <a:pPr lvl="2"/>
            <a:r>
              <a:rPr lang="en-US"/>
              <a:t>Second level</a:t>
            </a:r>
          </a:p>
        </p:txBody>
      </p:sp>
      <p:sp>
        <p:nvSpPr>
          <p:cNvPr id="13" name="Content Placeholder 5">
            <a:extLst>
              <a:ext uri="{FF2B5EF4-FFF2-40B4-BE49-F238E27FC236}">
                <a16:creationId xmlns:a16="http://schemas.microsoft.com/office/drawing/2014/main" id="{F9258026-21D9-9948-BD91-74F7C537A5B0}"/>
              </a:ext>
            </a:extLst>
          </p:cNvPr>
          <p:cNvSpPr>
            <a:spLocks noGrp="1"/>
          </p:cNvSpPr>
          <p:nvPr>
            <p:ph sz="quarter" idx="11" hasCustomPrompt="1"/>
          </p:nvPr>
        </p:nvSpPr>
        <p:spPr>
          <a:xfrm>
            <a:off x="8086643" y="1901952"/>
            <a:ext cx="3561829" cy="4396986"/>
          </a:xfrm>
        </p:spPr>
        <p:txBody>
          <a:bodyPr/>
          <a:lstStyle>
            <a:lvl1pPr marL="0" indent="0">
              <a:buNone/>
              <a:defRPr b="1">
                <a:latin typeface="+mj-lt"/>
              </a:defRPr>
            </a:lvl1pPr>
            <a:lvl2pPr marL="228600" indent="-228600">
              <a:buFont typeface="Arial" panose="020B0604020202020204" pitchFamily="34" charset="0"/>
              <a:buChar char="•"/>
              <a:defRPr sz="2000"/>
            </a:lvl2pPr>
            <a:lvl3pPr marL="400050" indent="-171450">
              <a:buClr>
                <a:schemeClr val="tx1"/>
              </a:buClr>
              <a:buFont typeface="Avenir Book" panose="02000503020000020003" pitchFamily="2" charset="0"/>
              <a:buChar char="–"/>
              <a:defRPr sz="1600"/>
            </a:lvl3pPr>
          </a:lstStyle>
          <a:p>
            <a:pPr lvl="0"/>
            <a:r>
              <a:rPr lang="en-US"/>
              <a:t>Click to edit Master text styles</a:t>
            </a:r>
          </a:p>
          <a:p>
            <a:pPr lvl="1"/>
            <a:r>
              <a:rPr lang="en-US"/>
              <a:t>First level</a:t>
            </a:r>
          </a:p>
          <a:p>
            <a:pPr lvl="2"/>
            <a:r>
              <a:rPr lang="en-US"/>
              <a:t>Second level</a:t>
            </a:r>
          </a:p>
        </p:txBody>
      </p:sp>
      <p:sp>
        <p:nvSpPr>
          <p:cNvPr id="19" name="Content Placeholder 5">
            <a:extLst>
              <a:ext uri="{FF2B5EF4-FFF2-40B4-BE49-F238E27FC236}">
                <a16:creationId xmlns:a16="http://schemas.microsoft.com/office/drawing/2014/main" id="{CC728572-097D-EC4B-BB44-34609460AE37}"/>
              </a:ext>
            </a:extLst>
          </p:cNvPr>
          <p:cNvSpPr>
            <a:spLocks noGrp="1"/>
          </p:cNvSpPr>
          <p:nvPr>
            <p:ph sz="quarter" idx="13" hasCustomPrompt="1"/>
          </p:nvPr>
        </p:nvSpPr>
        <p:spPr>
          <a:xfrm>
            <a:off x="4249553" y="1901952"/>
            <a:ext cx="3548604" cy="4396986"/>
          </a:xfrm>
        </p:spPr>
        <p:txBody>
          <a:bodyPr/>
          <a:lstStyle>
            <a:lvl1pPr marL="0" indent="0">
              <a:buNone/>
              <a:defRPr b="1">
                <a:latin typeface="+mj-lt"/>
              </a:defRPr>
            </a:lvl1pPr>
            <a:lvl2pPr marL="228600" indent="-228600">
              <a:buFont typeface="Arial" panose="020B0604020202020204" pitchFamily="34" charset="0"/>
              <a:buChar char="•"/>
              <a:defRPr sz="2000"/>
            </a:lvl2pPr>
            <a:lvl3pPr marL="400050" indent="-171450">
              <a:buClr>
                <a:schemeClr val="tx1"/>
              </a:buClr>
              <a:buFont typeface="Avenir Book" panose="02000503020000020003" pitchFamily="2" charset="0"/>
              <a:buChar char="–"/>
              <a:defRPr sz="1600"/>
            </a:lvl3pPr>
          </a:lstStyle>
          <a:p>
            <a:pPr lvl="0"/>
            <a:r>
              <a:rPr lang="en-US"/>
              <a:t>Click to edit Master text styles</a:t>
            </a:r>
          </a:p>
          <a:p>
            <a:pPr lvl="1"/>
            <a:r>
              <a:rPr lang="en-US"/>
              <a:t>First level</a:t>
            </a:r>
          </a:p>
          <a:p>
            <a:pPr lvl="2"/>
            <a:r>
              <a:rPr lang="en-US"/>
              <a:t>Second level</a:t>
            </a:r>
          </a:p>
        </p:txBody>
      </p:sp>
      <p:sp>
        <p:nvSpPr>
          <p:cNvPr id="2" name="Title 1"/>
          <p:cNvSpPr>
            <a:spLocks noGrp="1"/>
          </p:cNvSpPr>
          <p:nvPr>
            <p:ph type="title"/>
          </p:nvPr>
        </p:nvSpPr>
        <p:spPr bwMode="gray"/>
        <p:txBody>
          <a:bodyPr/>
          <a:lstStyle/>
          <a:p>
            <a:r>
              <a:rPr lang="en-US"/>
              <a:t>Click to edit Master title style</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3082245218"/>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41231" y="341807"/>
            <a:ext cx="5376473" cy="668692"/>
          </a:xfrm>
        </p:spPr>
        <p:txBody>
          <a:bodyPr/>
          <a:lstStyle/>
          <a:p>
            <a:r>
              <a:rPr lang="en-US"/>
              <a:t>Click to edit Master title style</a:t>
            </a:r>
          </a:p>
        </p:txBody>
      </p:sp>
      <p:sp>
        <p:nvSpPr>
          <p:cNvPr id="6" name="Content Placeholder 5"/>
          <p:cNvSpPr>
            <a:spLocks noGrp="1"/>
          </p:cNvSpPr>
          <p:nvPr>
            <p:ph sz="quarter" idx="10"/>
          </p:nvPr>
        </p:nvSpPr>
        <p:spPr>
          <a:xfrm>
            <a:off x="437780" y="1901952"/>
            <a:ext cx="5312787" cy="4396987"/>
          </a:xfrm>
        </p:spPr>
        <p:txBody>
          <a:bodyPr/>
          <a:lstStyle>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537879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
        <p:nvSpPr>
          <p:cNvPr id="9" name="Picture Placeholder 8">
            <a:extLst>
              <a:ext uri="{FF2B5EF4-FFF2-40B4-BE49-F238E27FC236}">
                <a16:creationId xmlns:a16="http://schemas.microsoft.com/office/drawing/2014/main" id="{068AC82B-C3C3-469A-884C-F151849E7E5B}"/>
              </a:ext>
            </a:extLst>
          </p:cNvPr>
          <p:cNvSpPr>
            <a:spLocks noGrp="1"/>
          </p:cNvSpPr>
          <p:nvPr>
            <p:ph type="pic" sz="quarter" idx="13" hasCustomPrompt="1"/>
          </p:nvPr>
        </p:nvSpPr>
        <p:spPr>
          <a:xfrm>
            <a:off x="6094413" y="0"/>
            <a:ext cx="6094412" cy="6856413"/>
          </a:xfrm>
          <a:solidFill>
            <a:srgbClr val="F7F7F7"/>
          </a:solidFill>
        </p:spPr>
        <p:txBody>
          <a:bodyPr anchor="ctr" anchorCtr="1"/>
          <a:lstStyle>
            <a:lvl1pPr algn="ctr">
              <a:defRPr sz="1400">
                <a:solidFill>
                  <a:schemeClr val="tx1"/>
                </a:solidFill>
              </a:defRPr>
            </a:lvl1pPr>
          </a:lstStyle>
          <a:p>
            <a:r>
              <a:rPr lang="en-US" dirty="0"/>
              <a:t>Picture here</a:t>
            </a:r>
          </a:p>
        </p:txBody>
      </p:sp>
      <p:grpSp>
        <p:nvGrpSpPr>
          <p:cNvPr id="13" name="Group 12">
            <a:extLst>
              <a:ext uri="{FF2B5EF4-FFF2-40B4-BE49-F238E27FC236}">
                <a16:creationId xmlns:a16="http://schemas.microsoft.com/office/drawing/2014/main" id="{5B2D3ECD-87FC-41E1-A3AD-39EC6F8C655F}"/>
              </a:ext>
            </a:extLst>
          </p:cNvPr>
          <p:cNvGrpSpPr/>
          <p:nvPr userDrawn="1"/>
        </p:nvGrpSpPr>
        <p:grpSpPr bwMode="gray">
          <a:xfrm>
            <a:off x="540351" y="6347923"/>
            <a:ext cx="559991" cy="161925"/>
            <a:chOff x="4436128" y="1677988"/>
            <a:chExt cx="559991" cy="161925"/>
          </a:xfrm>
        </p:grpSpPr>
        <p:sp>
          <p:nvSpPr>
            <p:cNvPr id="14" name="Freeform 5">
              <a:extLst>
                <a:ext uri="{FF2B5EF4-FFF2-40B4-BE49-F238E27FC236}">
                  <a16:creationId xmlns:a16="http://schemas.microsoft.com/office/drawing/2014/main" id="{C82356C0-E1A7-416E-BD67-0668491D1BBA}"/>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6">
              <a:extLst>
                <a:ext uri="{FF2B5EF4-FFF2-40B4-BE49-F238E27FC236}">
                  <a16:creationId xmlns:a16="http://schemas.microsoft.com/office/drawing/2014/main" id="{113D68CF-3636-4E89-9C74-3B5A7EA6D946}"/>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7">
              <a:extLst>
                <a:ext uri="{FF2B5EF4-FFF2-40B4-BE49-F238E27FC236}">
                  <a16:creationId xmlns:a16="http://schemas.microsoft.com/office/drawing/2014/main" id="{79DAB2EB-5107-4BE0-AA23-BF952F298F65}"/>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24" name="Group 23">
              <a:extLst>
                <a:ext uri="{FF2B5EF4-FFF2-40B4-BE49-F238E27FC236}">
                  <a16:creationId xmlns:a16="http://schemas.microsoft.com/office/drawing/2014/main" id="{C07C1736-DA3F-4400-A2B1-ED871DC8C903}"/>
                </a:ext>
              </a:extLst>
            </p:cNvPr>
            <p:cNvGrpSpPr>
              <a:grpSpLocks noChangeAspect="1"/>
            </p:cNvGrpSpPr>
            <p:nvPr/>
          </p:nvGrpSpPr>
          <p:grpSpPr bwMode="gray">
            <a:xfrm>
              <a:off x="4956831" y="1814196"/>
              <a:ext cx="39288" cy="20954"/>
              <a:chOff x="2687241" y="1822450"/>
              <a:chExt cx="23813" cy="12700"/>
            </a:xfrm>
          </p:grpSpPr>
          <p:sp>
            <p:nvSpPr>
              <p:cNvPr id="25" name="Freeform 8">
                <a:extLst>
                  <a:ext uri="{FF2B5EF4-FFF2-40B4-BE49-F238E27FC236}">
                    <a16:creationId xmlns:a16="http://schemas.microsoft.com/office/drawing/2014/main" id="{FD7C390D-DE49-4217-9822-A5EE8F9E42B3}"/>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Freeform 9">
                <a:extLst>
                  <a:ext uri="{FF2B5EF4-FFF2-40B4-BE49-F238E27FC236}">
                    <a16:creationId xmlns:a16="http://schemas.microsoft.com/office/drawing/2014/main" id="{0BE75A22-A12D-481C-A40F-C55E4CF6713E}"/>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349649707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on left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41230" y="341807"/>
            <a:ext cx="11172591" cy="668692"/>
          </a:xfrm>
        </p:spPr>
        <p:txBody>
          <a:bodyPr/>
          <a:lstStyle/>
          <a:p>
            <a:r>
              <a:rPr lang="en-US"/>
              <a:t>Click to edit Master title style</a:t>
            </a:r>
          </a:p>
        </p:txBody>
      </p:sp>
      <p:sp>
        <p:nvSpPr>
          <p:cNvPr id="6" name="Content Placeholder 5"/>
          <p:cNvSpPr>
            <a:spLocks noGrp="1"/>
          </p:cNvSpPr>
          <p:nvPr>
            <p:ph sz="quarter" idx="10"/>
          </p:nvPr>
        </p:nvSpPr>
        <p:spPr>
          <a:xfrm>
            <a:off x="6308140" y="1901953"/>
            <a:ext cx="5349240" cy="4244324"/>
          </a:xfrm>
        </p:spPr>
        <p:txBody>
          <a:bodyPr/>
          <a:lstStyle>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72588"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
        <p:nvSpPr>
          <p:cNvPr id="7" name="Picture Placeholder 6">
            <a:extLst>
              <a:ext uri="{FF2B5EF4-FFF2-40B4-BE49-F238E27FC236}">
                <a16:creationId xmlns:a16="http://schemas.microsoft.com/office/drawing/2014/main" id="{AD4523B1-40E9-4B78-8229-4133B225CD99}"/>
              </a:ext>
            </a:extLst>
          </p:cNvPr>
          <p:cNvSpPr>
            <a:spLocks noGrp="1"/>
          </p:cNvSpPr>
          <p:nvPr>
            <p:ph type="pic" sz="quarter" idx="13"/>
          </p:nvPr>
        </p:nvSpPr>
        <p:spPr>
          <a:xfrm>
            <a:off x="531911" y="1901825"/>
            <a:ext cx="5394960" cy="4244975"/>
          </a:xfrm>
          <a:solidFill>
            <a:srgbClr val="F7F7F7"/>
          </a:solidFill>
        </p:spPr>
        <p:txBody>
          <a:bodyPr anchor="ctr" anchorCtr="0"/>
          <a:lstStyle>
            <a:lvl1pPr algn="ctr">
              <a:defRPr/>
            </a:lvl1pPr>
          </a:lstStyle>
          <a:p>
            <a:endParaRPr lang="en-US" dirty="0"/>
          </a:p>
        </p:txBody>
      </p:sp>
    </p:spTree>
    <p:extLst>
      <p:ext uri="{BB962C8B-B14F-4D97-AF65-F5344CB8AC3E}">
        <p14:creationId xmlns:p14="http://schemas.microsoft.com/office/powerpoint/2010/main" val="32425247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ection_Slide_1">
    <p:bg>
      <p:bgPr>
        <a:solidFill>
          <a:schemeClr val="accent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629072" y="3360858"/>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a:t>Click to edit Subtitle Master text styles</a:t>
            </a:r>
          </a:p>
        </p:txBody>
      </p:sp>
      <p:grpSp>
        <p:nvGrpSpPr>
          <p:cNvPr id="77" name="Group 76">
            <a:extLst>
              <a:ext uri="{FF2B5EF4-FFF2-40B4-BE49-F238E27FC236}">
                <a16:creationId xmlns:a16="http://schemas.microsoft.com/office/drawing/2014/main" id="{29355969-DB84-4318-9E1A-76AA568398E1}"/>
              </a:ext>
            </a:extLst>
          </p:cNvPr>
          <p:cNvGrpSpPr/>
          <p:nvPr userDrawn="1"/>
        </p:nvGrpSpPr>
        <p:grpSpPr bwMode="gray">
          <a:xfrm>
            <a:off x="540351" y="6347923"/>
            <a:ext cx="559991" cy="161925"/>
            <a:chOff x="4436128" y="1677988"/>
            <a:chExt cx="559991" cy="161925"/>
          </a:xfrm>
        </p:grpSpPr>
        <p:sp>
          <p:nvSpPr>
            <p:cNvPr id="81" name="Freeform 5">
              <a:extLst>
                <a:ext uri="{FF2B5EF4-FFF2-40B4-BE49-F238E27FC236}">
                  <a16:creationId xmlns:a16="http://schemas.microsoft.com/office/drawing/2014/main" id="{4FC9A201-B61A-483F-8C54-FCC6074D0273}"/>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6">
              <a:extLst>
                <a:ext uri="{FF2B5EF4-FFF2-40B4-BE49-F238E27FC236}">
                  <a16:creationId xmlns:a16="http://schemas.microsoft.com/office/drawing/2014/main" id="{264E26F4-97A7-4775-8146-2BB1459C399C}"/>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7">
              <a:extLst>
                <a:ext uri="{FF2B5EF4-FFF2-40B4-BE49-F238E27FC236}">
                  <a16:creationId xmlns:a16="http://schemas.microsoft.com/office/drawing/2014/main" id="{B1855EA9-3279-4461-9DE0-200D3311EB43}"/>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4" name="Group 83">
              <a:extLst>
                <a:ext uri="{FF2B5EF4-FFF2-40B4-BE49-F238E27FC236}">
                  <a16:creationId xmlns:a16="http://schemas.microsoft.com/office/drawing/2014/main" id="{DAE58D35-25DA-4B2D-8A6C-07BD5E7A189D}"/>
                </a:ext>
              </a:extLst>
            </p:cNvPr>
            <p:cNvGrpSpPr>
              <a:grpSpLocks noChangeAspect="1"/>
            </p:cNvGrpSpPr>
            <p:nvPr/>
          </p:nvGrpSpPr>
          <p:grpSpPr bwMode="gray">
            <a:xfrm>
              <a:off x="4956831" y="1814196"/>
              <a:ext cx="39288" cy="20954"/>
              <a:chOff x="2687241" y="1822450"/>
              <a:chExt cx="23813" cy="12700"/>
            </a:xfrm>
          </p:grpSpPr>
          <p:sp>
            <p:nvSpPr>
              <p:cNvPr id="85" name="Freeform 8">
                <a:extLst>
                  <a:ext uri="{FF2B5EF4-FFF2-40B4-BE49-F238E27FC236}">
                    <a16:creationId xmlns:a16="http://schemas.microsoft.com/office/drawing/2014/main" id="{3A3E946E-4278-44BC-AE34-30505F75F279}"/>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6" name="Freeform 9">
                <a:extLst>
                  <a:ext uri="{FF2B5EF4-FFF2-40B4-BE49-F238E27FC236}">
                    <a16:creationId xmlns:a16="http://schemas.microsoft.com/office/drawing/2014/main" id="{02CC909D-562A-4F74-B4D8-D625127A83AC}"/>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ual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a:t>Click to edit Master title style</a:t>
            </a:r>
          </a:p>
        </p:txBody>
      </p:sp>
      <p:sp>
        <p:nvSpPr>
          <p:cNvPr id="5" name="Picture Placeholder 4"/>
          <p:cNvSpPr>
            <a:spLocks noGrp="1"/>
          </p:cNvSpPr>
          <p:nvPr>
            <p:ph type="pic" sz="quarter" idx="10"/>
          </p:nvPr>
        </p:nvSpPr>
        <p:spPr bwMode="gray">
          <a:xfrm>
            <a:off x="536400" y="1548907"/>
            <a:ext cx="5396754"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7" name="Picture Placeholder 4"/>
          <p:cNvSpPr>
            <a:spLocks noGrp="1"/>
          </p:cNvSpPr>
          <p:nvPr>
            <p:ph type="pic" sz="quarter" idx="11"/>
          </p:nvPr>
        </p:nvSpPr>
        <p:spPr bwMode="gray">
          <a:xfrm>
            <a:off x="6261931" y="1548907"/>
            <a:ext cx="5396754"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4" name="Text Placeholder 3"/>
          <p:cNvSpPr>
            <a:spLocks noGrp="1"/>
          </p:cNvSpPr>
          <p:nvPr>
            <p:ph type="body" sz="quarter" idx="12"/>
          </p:nvPr>
        </p:nvSpPr>
        <p:spPr>
          <a:xfrm>
            <a:off x="531934" y="5414963"/>
            <a:ext cx="538956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a:t>Click to edit Master text styles</a:t>
            </a:r>
          </a:p>
        </p:txBody>
      </p:sp>
      <p:sp>
        <p:nvSpPr>
          <p:cNvPr id="8" name="Text Placeholder 3"/>
          <p:cNvSpPr>
            <a:spLocks noGrp="1"/>
          </p:cNvSpPr>
          <p:nvPr>
            <p:ph type="body" sz="quarter" idx="13"/>
          </p:nvPr>
        </p:nvSpPr>
        <p:spPr>
          <a:xfrm>
            <a:off x="6269123" y="5414963"/>
            <a:ext cx="538956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a:t>Click to edit Master text styles</a:t>
            </a:r>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riple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a:t>Click to edit Master title style</a:t>
            </a:r>
          </a:p>
        </p:txBody>
      </p:sp>
      <p:sp>
        <p:nvSpPr>
          <p:cNvPr id="5" name="Picture Placeholder 4"/>
          <p:cNvSpPr>
            <a:spLocks noGrp="1"/>
          </p:cNvSpPr>
          <p:nvPr>
            <p:ph type="pic" sz="quarter" idx="10"/>
          </p:nvPr>
        </p:nvSpPr>
        <p:spPr bwMode="gray">
          <a:xfrm>
            <a:off x="528166" y="1548907"/>
            <a:ext cx="352044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7" name="Picture Placeholder 4"/>
          <p:cNvSpPr>
            <a:spLocks noGrp="1"/>
          </p:cNvSpPr>
          <p:nvPr>
            <p:ph type="pic" sz="quarter" idx="11"/>
          </p:nvPr>
        </p:nvSpPr>
        <p:spPr bwMode="gray">
          <a:xfrm>
            <a:off x="4331846"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8" name="Picture Placeholder 4"/>
          <p:cNvSpPr>
            <a:spLocks noGrp="1"/>
          </p:cNvSpPr>
          <p:nvPr>
            <p:ph type="pic" sz="quarter" idx="12"/>
          </p:nvPr>
        </p:nvSpPr>
        <p:spPr bwMode="gray">
          <a:xfrm>
            <a:off x="8140219"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10" name="Text Placeholder 3"/>
          <p:cNvSpPr>
            <a:spLocks noGrp="1"/>
          </p:cNvSpPr>
          <p:nvPr>
            <p:ph type="body" sz="quarter" idx="13"/>
          </p:nvPr>
        </p:nvSpPr>
        <p:spPr>
          <a:xfrm>
            <a:off x="528165"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a:t>Click to edit Master text styles</a:t>
            </a:r>
          </a:p>
        </p:txBody>
      </p:sp>
      <p:sp>
        <p:nvSpPr>
          <p:cNvPr id="11" name="Text Placeholder 3"/>
          <p:cNvSpPr>
            <a:spLocks noGrp="1"/>
          </p:cNvSpPr>
          <p:nvPr>
            <p:ph type="body" sz="quarter" idx="14"/>
          </p:nvPr>
        </p:nvSpPr>
        <p:spPr>
          <a:xfrm>
            <a:off x="4331846"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a:t>Click to edit Master text styles</a:t>
            </a:r>
          </a:p>
        </p:txBody>
      </p:sp>
      <p:sp>
        <p:nvSpPr>
          <p:cNvPr id="12" name="Text Placeholder 3"/>
          <p:cNvSpPr>
            <a:spLocks noGrp="1"/>
          </p:cNvSpPr>
          <p:nvPr>
            <p:ph type="body" sz="quarter" idx="15"/>
          </p:nvPr>
        </p:nvSpPr>
        <p:spPr>
          <a:xfrm>
            <a:off x="8122288"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a:t>Click to edit Master text styles</a:t>
            </a:r>
          </a:p>
        </p:txBody>
      </p:sp>
    </p:spTree>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527900" y="1704848"/>
            <a:ext cx="11120572" cy="427074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540" y="5951592"/>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a:t>Source: Goes Here</a:t>
            </a:r>
          </a:p>
        </p:txBody>
      </p:sp>
      <p:sp>
        <p:nvSpPr>
          <p:cNvPr id="8" name="Text Placeholder 8"/>
          <p:cNvSpPr>
            <a:spLocks noGrp="1"/>
          </p:cNvSpPr>
          <p:nvPr>
            <p:ph type="body" sz="quarter" idx="13"/>
          </p:nvPr>
        </p:nvSpPr>
        <p:spPr bwMode="gray">
          <a:xfrm>
            <a:off x="527901" y="1198320"/>
            <a:ext cx="11120572" cy="446087"/>
          </a:xfrm>
        </p:spPr>
        <p:txBody>
          <a:bodyPr lIns="0" anchor="b">
            <a:noAutofit/>
          </a:bodyPr>
          <a:lstStyle>
            <a:lvl1pPr algn="ctr">
              <a:lnSpc>
                <a:spcPct val="85000"/>
              </a:lnSpc>
              <a:spcBef>
                <a:spcPts val="600"/>
              </a:spcBef>
              <a:buNone/>
              <a:defRPr sz="1800" b="1">
                <a:solidFill>
                  <a:schemeClr val="tx1"/>
                </a:solidFill>
                <a:latin typeface="+mj-lt"/>
                <a:ea typeface="Gilroy" panose="00000500000000000000" pitchFamily="50" charset="0"/>
                <a:cs typeface="Gilroy" panose="00000500000000000000" pitchFamily="50" charset="0"/>
              </a:defRPr>
            </a:lvl1pPr>
            <a:lvl2pPr>
              <a:buNone/>
              <a:defRPr/>
            </a:lvl2pPr>
            <a:lvl3pPr>
              <a:buNone/>
              <a:defRPr/>
            </a:lvl3pPr>
            <a:lvl4pPr>
              <a:buNone/>
              <a:defRPr/>
            </a:lvl4pPr>
            <a:lvl5pPr>
              <a:buNone/>
              <a:defRPr/>
            </a:lvl5pPr>
          </a:lstStyle>
          <a:p>
            <a:pPr lvl="0"/>
            <a:r>
              <a:rPr lang="en-US"/>
              <a:t>Click to edit Master text styles</a:t>
            </a:r>
          </a:p>
        </p:txBody>
      </p:sp>
      <p:sp>
        <p:nvSpPr>
          <p:cNvPr id="3" name="Title 2"/>
          <p:cNvSpPr>
            <a:spLocks noGrp="1"/>
          </p:cNvSpPr>
          <p:nvPr>
            <p:ph type="title"/>
          </p:nvPr>
        </p:nvSpPr>
        <p:spPr/>
        <p:txBody>
          <a:bodyPr/>
          <a:lstStyle/>
          <a:p>
            <a:r>
              <a:rPr lang="en-US"/>
              <a:t>Click to edit Master title style</a:t>
            </a:r>
          </a:p>
        </p:txBody>
      </p:sp>
    </p:spTree>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534232" y="1150070"/>
            <a:ext cx="5436821" cy="4698524"/>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12" name="Chart Placeholder 3"/>
          <p:cNvSpPr>
            <a:spLocks noGrp="1"/>
          </p:cNvSpPr>
          <p:nvPr>
            <p:ph type="chart" sz="quarter" idx="18" hasCustomPrompt="1"/>
          </p:nvPr>
        </p:nvSpPr>
        <p:spPr bwMode="gray">
          <a:xfrm>
            <a:off x="6217773" y="1150070"/>
            <a:ext cx="5440680" cy="4698524"/>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1594"/>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a:t>Source: Goes Here</a:t>
            </a:r>
          </a:p>
        </p:txBody>
      </p:sp>
      <p:sp>
        <p:nvSpPr>
          <p:cNvPr id="3" name="Title 2"/>
          <p:cNvSpPr>
            <a:spLocks noGrp="1"/>
          </p:cNvSpPr>
          <p:nvPr>
            <p:ph type="title"/>
          </p:nvPr>
        </p:nvSpPr>
        <p:spPr/>
        <p:txBody>
          <a:bodyPr/>
          <a:lstStyle/>
          <a:p>
            <a:r>
              <a:rPr lang="en-US"/>
              <a:t>Click to edit Master title style</a:t>
            </a:r>
          </a:p>
        </p:txBody>
      </p:sp>
    </p:spTree>
  </p:cSld>
  <p:clrMapOvr>
    <a:masterClrMapping/>
  </p:clrMapOvr>
  <p:transition>
    <p:fade/>
  </p:transition>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Multi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528956" y="11418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2" name="Chart Placeholder 3"/>
          <p:cNvSpPr>
            <a:spLocks noGrp="1"/>
          </p:cNvSpPr>
          <p:nvPr>
            <p:ph type="chart" sz="quarter" idx="18" hasCustomPrompt="1"/>
          </p:nvPr>
        </p:nvSpPr>
        <p:spPr bwMode="gray">
          <a:xfrm>
            <a:off x="6096487" y="11418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0986"/>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a:t>Source: Goes Here</a:t>
            </a:r>
          </a:p>
        </p:txBody>
      </p:sp>
      <p:sp>
        <p:nvSpPr>
          <p:cNvPr id="15" name="Chart Placeholder 3"/>
          <p:cNvSpPr>
            <a:spLocks noGrp="1"/>
          </p:cNvSpPr>
          <p:nvPr>
            <p:ph type="chart" sz="quarter" idx="19" hasCustomPrompt="1"/>
          </p:nvPr>
        </p:nvSpPr>
        <p:spPr bwMode="gray">
          <a:xfrm>
            <a:off x="528956" y="33585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6" name="Chart Placeholder 3"/>
          <p:cNvSpPr>
            <a:spLocks noGrp="1"/>
          </p:cNvSpPr>
          <p:nvPr>
            <p:ph type="chart" sz="quarter" idx="20" hasCustomPrompt="1"/>
          </p:nvPr>
        </p:nvSpPr>
        <p:spPr bwMode="gray">
          <a:xfrm>
            <a:off x="6096487" y="33585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3" name="Title 2"/>
          <p:cNvSpPr>
            <a:spLocks noGrp="1"/>
          </p:cNvSpPr>
          <p:nvPr>
            <p:ph type="title"/>
          </p:nvPr>
        </p:nvSpPr>
        <p:spPr/>
        <p:txBody>
          <a:bodyPr/>
          <a:lstStyle/>
          <a:p>
            <a:r>
              <a:rPr lang="en-US"/>
              <a:t>Click to edit Master title style</a:t>
            </a:r>
          </a:p>
        </p:txBody>
      </p:sp>
    </p:spTree>
  </p:cSld>
  <p:clrMapOvr>
    <a:masterClrMapping/>
  </p:clrMapOvr>
  <p:transition>
    <p:fade/>
  </p:transition>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bwMode="gray">
          <a:xfrm>
            <a:off x="457200" y="5951218"/>
            <a:ext cx="11109960" cy="260484"/>
          </a:xfrm>
        </p:spPr>
        <p:txBody>
          <a:bodyPr bIns="0" anchor="b" anchorCtr="0"/>
          <a:lstStyle>
            <a:lvl1pPr marL="0" indent="0">
              <a:buNone/>
              <a:defRPr sz="800" baseline="0">
                <a:solidFill>
                  <a:schemeClr val="tx1"/>
                </a:solidFill>
              </a:defRPr>
            </a:lvl1pPr>
          </a:lstStyle>
          <a:p>
            <a:pPr lvl="0"/>
            <a:r>
              <a:rPr lang="en-US"/>
              <a:t>Source: Goes Here</a:t>
            </a:r>
          </a:p>
        </p:txBody>
      </p:sp>
      <p:sp>
        <p:nvSpPr>
          <p:cNvPr id="4" name="Table Placeholder 3"/>
          <p:cNvSpPr>
            <a:spLocks noGrp="1"/>
          </p:cNvSpPr>
          <p:nvPr>
            <p:ph type="tbl" sz="quarter" idx="18"/>
          </p:nvPr>
        </p:nvSpPr>
        <p:spPr bwMode="gray">
          <a:xfrm>
            <a:off x="538512" y="1230697"/>
            <a:ext cx="11109960" cy="4481512"/>
          </a:xfrm>
        </p:spPr>
        <p:txBody>
          <a:bodyPr anchor="ctr"/>
          <a:lstStyle>
            <a:lvl1pPr marL="0" indent="0" algn="ctr">
              <a:buNone/>
              <a:defRPr>
                <a:solidFill>
                  <a:schemeClr val="tx1"/>
                </a:solidFill>
              </a:defRPr>
            </a:lvl1pPr>
          </a:lstStyle>
          <a:p>
            <a:r>
              <a:rPr lang="en-US" dirty="0"/>
              <a:t>Click icon to add table</a:t>
            </a:r>
          </a:p>
        </p:txBody>
      </p:sp>
      <p:sp>
        <p:nvSpPr>
          <p:cNvPr id="3" name="Title 2"/>
          <p:cNvSpPr>
            <a:spLocks noGrp="1"/>
          </p:cNvSpPr>
          <p:nvPr>
            <p:ph type="title"/>
          </p:nvPr>
        </p:nvSpPr>
        <p:spPr/>
        <p:txBody>
          <a:bodyPr/>
          <a:lstStyle/>
          <a:p>
            <a:r>
              <a:rPr lang="en-US"/>
              <a:t>Click to edit Master title style</a:t>
            </a:r>
          </a:p>
        </p:txBody>
      </p:sp>
    </p:spTree>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1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chemeClr val="tx1"/>
                </a:solidFill>
                <a:latin typeface="+mn-lt"/>
                <a:ea typeface="Gilroy" panose="00000500000000000000" pitchFamily="50" charset="0"/>
                <a:cs typeface="Gilroy" panose="00000500000000000000" pitchFamily="50" charset="0"/>
              </a:defRPr>
            </a:lvl1pPr>
          </a:lstStyle>
          <a:p>
            <a:pPr marL="0" lvl="0" indent="0">
              <a:buNone/>
            </a:pPr>
            <a:r>
              <a:rPr lang="en-US"/>
              <a:t>Source information here</a:t>
            </a:r>
          </a:p>
        </p:txBody>
      </p:sp>
      <p:sp>
        <p:nvSpPr>
          <p:cNvPr id="5" name="Content Placeholder 4"/>
          <p:cNvSpPr>
            <a:spLocks noGrp="1"/>
          </p:cNvSpPr>
          <p:nvPr>
            <p:ph sz="quarter" idx="17" hasCustomPrompt="1"/>
          </p:nvPr>
        </p:nvSpPr>
        <p:spPr>
          <a:xfrm>
            <a:off x="911407" y="2383688"/>
            <a:ext cx="10525031" cy="1711386"/>
          </a:xfrm>
        </p:spPr>
        <p:txBody>
          <a:bodyPr anchor="b" anchorCtr="0"/>
          <a:lstStyle>
            <a:lvl1pPr marL="0" indent="0">
              <a:buClr>
                <a:schemeClr val="bg1"/>
              </a:buClr>
              <a:buFont typeface=".AppleSystemUIFont" charset="-120"/>
              <a:buNone/>
              <a:defRPr sz="4800" b="1">
                <a:solidFill>
                  <a:schemeClr val="tx1"/>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a:t>Click to edit Master text styles</a:t>
            </a:r>
          </a:p>
        </p:txBody>
      </p:sp>
      <p:pic>
        <p:nvPicPr>
          <p:cNvPr id="82" name="Picture 81">
            <a:extLst>
              <a:ext uri="{FF2B5EF4-FFF2-40B4-BE49-F238E27FC236}">
                <a16:creationId xmlns:a16="http://schemas.microsoft.com/office/drawing/2014/main" id="{589C6FEA-5377-453E-A3BB-9B9A2E6982F7}"/>
              </a:ext>
            </a:extLst>
          </p:cNvPr>
          <p:cNvPicPr>
            <a:picLocks noChangeAspect="1"/>
          </p:cNvPicPr>
          <p:nvPr userDrawn="1"/>
        </p:nvPicPr>
        <p:blipFill>
          <a:blip r:embed="rId2"/>
          <a:stretch>
            <a:fillRect/>
          </a:stretch>
        </p:blipFill>
        <p:spPr>
          <a:xfrm>
            <a:off x="967797" y="972731"/>
            <a:ext cx="539526" cy="557895"/>
          </a:xfrm>
          <a:prstGeom prst="rect">
            <a:avLst/>
          </a:prstGeom>
        </p:spPr>
      </p:pic>
      <p:pic>
        <p:nvPicPr>
          <p:cNvPr id="83" name="Picture 82">
            <a:extLst>
              <a:ext uri="{FF2B5EF4-FFF2-40B4-BE49-F238E27FC236}">
                <a16:creationId xmlns:a16="http://schemas.microsoft.com/office/drawing/2014/main" id="{3100730A-F96E-4CC7-ADF0-72A3649AB777}"/>
              </a:ext>
            </a:extLst>
          </p:cNvPr>
          <p:cNvPicPr>
            <a:picLocks noChangeAspect="1"/>
          </p:cNvPicPr>
          <p:nvPr userDrawn="1"/>
        </p:nvPicPr>
        <p:blipFill>
          <a:blip r:embed="rId2"/>
          <a:stretch>
            <a:fillRect/>
          </a:stretch>
        </p:blipFill>
        <p:spPr>
          <a:xfrm flipH="1" flipV="1">
            <a:off x="10678008" y="5345260"/>
            <a:ext cx="539526" cy="557895"/>
          </a:xfrm>
          <a:prstGeom prst="rect">
            <a:avLst/>
          </a:prstGeom>
        </p:spPr>
      </p:pic>
    </p:spTree>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2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tx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rgbClr val="F7F7F7"/>
                </a:solidFill>
                <a:latin typeface="+mn-lt"/>
                <a:ea typeface="Gilroy" panose="00000500000000000000" pitchFamily="50" charset="0"/>
                <a:cs typeface="Gilroy" panose="00000500000000000000" pitchFamily="50" charset="0"/>
              </a:defRPr>
            </a:lvl1pPr>
          </a:lstStyle>
          <a:p>
            <a:pPr marL="0" lvl="0" indent="0">
              <a:buNone/>
            </a:pPr>
            <a:r>
              <a:rPr lang="en-US"/>
              <a:t>Source information here</a:t>
            </a:r>
          </a:p>
        </p:txBody>
      </p:sp>
      <p:sp>
        <p:nvSpPr>
          <p:cNvPr id="5" name="Content Placeholder 4"/>
          <p:cNvSpPr>
            <a:spLocks noGrp="1"/>
          </p:cNvSpPr>
          <p:nvPr>
            <p:ph sz="quarter" idx="17" hasCustomPrompt="1"/>
          </p:nvPr>
        </p:nvSpPr>
        <p:spPr>
          <a:xfrm>
            <a:off x="911408" y="2383688"/>
            <a:ext cx="10473516" cy="1711386"/>
          </a:xfrm>
        </p:spPr>
        <p:txBody>
          <a:bodyPr anchor="b" anchorCtr="0"/>
          <a:lstStyle>
            <a:lvl1pPr marL="0" indent="0">
              <a:buClr>
                <a:schemeClr val="bg1"/>
              </a:buClr>
              <a:buFont typeface=".AppleSystemUIFont" charset="-120"/>
              <a:buNone/>
              <a:defRPr sz="4800" b="1">
                <a:solidFill>
                  <a:srgbClr val="F7F7F7"/>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a:t>Click to edit Master text styles</a:t>
            </a:r>
          </a:p>
        </p:txBody>
      </p:sp>
      <p:sp>
        <p:nvSpPr>
          <p:cNvPr id="77" name="Freeform 5">
            <a:extLst>
              <a:ext uri="{FF2B5EF4-FFF2-40B4-BE49-F238E27FC236}">
                <a16:creationId xmlns:a16="http://schemas.microsoft.com/office/drawing/2014/main" id="{C81BA6C9-E98F-4470-A4E1-E6EBE4BCC909}"/>
              </a:ext>
            </a:extLst>
          </p:cNvPr>
          <p:cNvSpPr>
            <a:spLocks/>
          </p:cNvSpPr>
          <p:nvPr userDrawn="1"/>
        </p:nvSpPr>
        <p:spPr bwMode="auto">
          <a:xfrm flipH="1" flipV="1">
            <a:off x="10677525" y="5346701"/>
            <a:ext cx="538163" cy="555625"/>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9">
            <a:extLst>
              <a:ext uri="{FF2B5EF4-FFF2-40B4-BE49-F238E27FC236}">
                <a16:creationId xmlns:a16="http://schemas.microsoft.com/office/drawing/2014/main" id="{22687944-A2E2-4389-87E4-B80F70CF6AB0}"/>
              </a:ext>
            </a:extLst>
          </p:cNvPr>
          <p:cNvSpPr>
            <a:spLocks/>
          </p:cNvSpPr>
          <p:nvPr userDrawn="1"/>
        </p:nvSpPr>
        <p:spPr bwMode="auto">
          <a:xfrm>
            <a:off x="968375" y="974725"/>
            <a:ext cx="536575" cy="554037"/>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12050623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Closing">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p:nvPr>
        </p:nvSpPr>
        <p:spPr>
          <a:xfrm>
            <a:off x="431102" y="2731259"/>
            <a:ext cx="11185080" cy="668692"/>
          </a:xfrm>
        </p:spPr>
        <p:txBody>
          <a:bodyPr/>
          <a:lstStyle>
            <a:lvl1pPr>
              <a:defRPr sz="4400">
                <a:solidFill>
                  <a:schemeClr val="bg2"/>
                </a:solidFill>
              </a:defRPr>
            </a:lvl1pPr>
          </a:lstStyle>
          <a:p>
            <a:r>
              <a:rPr lang="en-US"/>
              <a:t>Click to edit Master title style</a:t>
            </a:r>
          </a:p>
        </p:txBody>
      </p:sp>
      <p:grpSp>
        <p:nvGrpSpPr>
          <p:cNvPr id="43" name="Group 42">
            <a:extLst>
              <a:ext uri="{FF2B5EF4-FFF2-40B4-BE49-F238E27FC236}">
                <a16:creationId xmlns:a16="http://schemas.microsoft.com/office/drawing/2014/main" id="{1D8231D8-E67A-4F3D-AA21-6327BFA85941}"/>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FEE35D3-B609-43C2-81D9-EB9569BE434E}"/>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5">
              <a:extLst>
                <a:ext uri="{FF2B5EF4-FFF2-40B4-BE49-F238E27FC236}">
                  <a16:creationId xmlns:a16="http://schemas.microsoft.com/office/drawing/2014/main" id="{006A6B39-AE2F-4AFF-96AB-80E7DE2BF645}"/>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6">
              <a:extLst>
                <a:ext uri="{FF2B5EF4-FFF2-40B4-BE49-F238E27FC236}">
                  <a16:creationId xmlns:a16="http://schemas.microsoft.com/office/drawing/2014/main" id="{C425EBB1-CA2B-47D6-BAF0-345A1C19BF92}"/>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Freeform 7">
              <a:extLst>
                <a:ext uri="{FF2B5EF4-FFF2-40B4-BE49-F238E27FC236}">
                  <a16:creationId xmlns:a16="http://schemas.microsoft.com/office/drawing/2014/main" id="{DD637075-3FCE-496B-A005-DBC8945CFFBD}"/>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Freeform 8">
              <a:extLst>
                <a:ext uri="{FF2B5EF4-FFF2-40B4-BE49-F238E27FC236}">
                  <a16:creationId xmlns:a16="http://schemas.microsoft.com/office/drawing/2014/main" id="{A6E63787-277C-48CE-A1A6-A74BE91B9094}"/>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Oval 9">
              <a:extLst>
                <a:ext uri="{FF2B5EF4-FFF2-40B4-BE49-F238E27FC236}">
                  <a16:creationId xmlns:a16="http://schemas.microsoft.com/office/drawing/2014/main" id="{806FC878-AD0D-4131-A042-B1E45F153E8C}"/>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10">
              <a:extLst>
                <a:ext uri="{FF2B5EF4-FFF2-40B4-BE49-F238E27FC236}">
                  <a16:creationId xmlns:a16="http://schemas.microsoft.com/office/drawing/2014/main" id="{7E873F7C-104A-4021-BB0D-AB05063CB2AC}"/>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11">
              <a:extLst>
                <a:ext uri="{FF2B5EF4-FFF2-40B4-BE49-F238E27FC236}">
                  <a16:creationId xmlns:a16="http://schemas.microsoft.com/office/drawing/2014/main" id="{2E8A1865-AF39-4CAB-8C05-F6266740A6F1}"/>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12">
              <a:extLst>
                <a:ext uri="{FF2B5EF4-FFF2-40B4-BE49-F238E27FC236}">
                  <a16:creationId xmlns:a16="http://schemas.microsoft.com/office/drawing/2014/main" id="{98C7B756-135B-4C9C-A0D7-6BF91AFB931D}"/>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13">
              <a:extLst>
                <a:ext uri="{FF2B5EF4-FFF2-40B4-BE49-F238E27FC236}">
                  <a16:creationId xmlns:a16="http://schemas.microsoft.com/office/drawing/2014/main" id="{0DAEAED4-DF27-48F1-840C-0D5AA6589448}"/>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14">
              <a:extLst>
                <a:ext uri="{FF2B5EF4-FFF2-40B4-BE49-F238E27FC236}">
                  <a16:creationId xmlns:a16="http://schemas.microsoft.com/office/drawing/2014/main" id="{7202CD2A-7DBB-4AD3-98CC-79A285C1A997}"/>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15">
              <a:extLst>
                <a:ext uri="{FF2B5EF4-FFF2-40B4-BE49-F238E27FC236}">
                  <a16:creationId xmlns:a16="http://schemas.microsoft.com/office/drawing/2014/main" id="{96C4E1B9-C482-4910-8247-6715FF6802E3}"/>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56" name="Group 55">
              <a:extLst>
                <a:ext uri="{FF2B5EF4-FFF2-40B4-BE49-F238E27FC236}">
                  <a16:creationId xmlns:a16="http://schemas.microsoft.com/office/drawing/2014/main" id="{8DB6AC56-32CF-4092-84B9-DFE59ADD894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E068B85F-6362-4C10-A5E8-A55F2E552202}"/>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9">
                <a:extLst>
                  <a:ext uri="{FF2B5EF4-FFF2-40B4-BE49-F238E27FC236}">
                    <a16:creationId xmlns:a16="http://schemas.microsoft.com/office/drawing/2014/main" id="{5895B6DD-D19F-42FF-951D-1442EFC52BEB}"/>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Opening">
    <p:bg bwMode="gray">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531185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_Slide_2">
    <p:bg>
      <p:bgPr>
        <a:solidFill>
          <a:schemeClr val="accent3"/>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629072" y="3360858"/>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a:t>Click to edit Subtitle Master text styles</a:t>
            </a:r>
          </a:p>
        </p:txBody>
      </p:sp>
      <p:grpSp>
        <p:nvGrpSpPr>
          <p:cNvPr id="77" name="Group 76">
            <a:extLst>
              <a:ext uri="{FF2B5EF4-FFF2-40B4-BE49-F238E27FC236}">
                <a16:creationId xmlns:a16="http://schemas.microsoft.com/office/drawing/2014/main" id="{EF88F5FD-78A2-463C-8E5C-6E834B7BF014}"/>
              </a:ext>
            </a:extLst>
          </p:cNvPr>
          <p:cNvGrpSpPr/>
          <p:nvPr userDrawn="1"/>
        </p:nvGrpSpPr>
        <p:grpSpPr bwMode="gray">
          <a:xfrm>
            <a:off x="540351" y="6347923"/>
            <a:ext cx="559991" cy="161925"/>
            <a:chOff x="4436128" y="1677988"/>
            <a:chExt cx="559991" cy="161925"/>
          </a:xfrm>
        </p:grpSpPr>
        <p:sp>
          <p:nvSpPr>
            <p:cNvPr id="81" name="Freeform 5">
              <a:extLst>
                <a:ext uri="{FF2B5EF4-FFF2-40B4-BE49-F238E27FC236}">
                  <a16:creationId xmlns:a16="http://schemas.microsoft.com/office/drawing/2014/main" id="{5D74C6C8-3FAE-4551-973A-ECA3B744BD5B}"/>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6">
              <a:extLst>
                <a:ext uri="{FF2B5EF4-FFF2-40B4-BE49-F238E27FC236}">
                  <a16:creationId xmlns:a16="http://schemas.microsoft.com/office/drawing/2014/main" id="{3B39D99C-F1BE-43B8-B4D0-9602743CB429}"/>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7">
              <a:extLst>
                <a:ext uri="{FF2B5EF4-FFF2-40B4-BE49-F238E27FC236}">
                  <a16:creationId xmlns:a16="http://schemas.microsoft.com/office/drawing/2014/main" id="{B76774A0-6FA2-4300-AFDE-BC9A875D1DB2}"/>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4" name="Group 83">
              <a:extLst>
                <a:ext uri="{FF2B5EF4-FFF2-40B4-BE49-F238E27FC236}">
                  <a16:creationId xmlns:a16="http://schemas.microsoft.com/office/drawing/2014/main" id="{2CA88EC8-63F4-4069-B2F5-39D1BF840FED}"/>
                </a:ext>
              </a:extLst>
            </p:cNvPr>
            <p:cNvGrpSpPr>
              <a:grpSpLocks noChangeAspect="1"/>
            </p:cNvGrpSpPr>
            <p:nvPr/>
          </p:nvGrpSpPr>
          <p:grpSpPr bwMode="gray">
            <a:xfrm>
              <a:off x="4956831" y="1814196"/>
              <a:ext cx="39288" cy="20954"/>
              <a:chOff x="2687241" y="1822450"/>
              <a:chExt cx="23813" cy="12700"/>
            </a:xfrm>
          </p:grpSpPr>
          <p:sp>
            <p:nvSpPr>
              <p:cNvPr id="85" name="Freeform 8">
                <a:extLst>
                  <a:ext uri="{FF2B5EF4-FFF2-40B4-BE49-F238E27FC236}">
                    <a16:creationId xmlns:a16="http://schemas.microsoft.com/office/drawing/2014/main" id="{A3EBE9E4-6492-483D-AEFB-6A9F11EB15CC}"/>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6" name="Freeform 9">
                <a:extLst>
                  <a:ext uri="{FF2B5EF4-FFF2-40B4-BE49-F238E27FC236}">
                    <a16:creationId xmlns:a16="http://schemas.microsoft.com/office/drawing/2014/main" id="{38AA0F18-D3CC-411C-BFF1-1EA2E6CD00D1}"/>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2737572044"/>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Question Slide">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a:t>Click to edit Master title style</a:t>
            </a:r>
          </a:p>
        </p:txBody>
      </p:sp>
      <p:grpSp>
        <p:nvGrpSpPr>
          <p:cNvPr id="43" name="Group 42">
            <a:extLst>
              <a:ext uri="{FF2B5EF4-FFF2-40B4-BE49-F238E27FC236}">
                <a16:creationId xmlns:a16="http://schemas.microsoft.com/office/drawing/2014/main" id="{E24F6211-F7A9-4145-BE9E-9CC8F5037BA8}"/>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DDAAA93-2B96-43AA-8E9F-D15CB11BC811}"/>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5">
              <a:extLst>
                <a:ext uri="{FF2B5EF4-FFF2-40B4-BE49-F238E27FC236}">
                  <a16:creationId xmlns:a16="http://schemas.microsoft.com/office/drawing/2014/main" id="{AC91E5DE-69E1-431F-AF4A-B7FAF3076796}"/>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6">
              <a:extLst>
                <a:ext uri="{FF2B5EF4-FFF2-40B4-BE49-F238E27FC236}">
                  <a16:creationId xmlns:a16="http://schemas.microsoft.com/office/drawing/2014/main" id="{01F85A7D-1F5F-4FE1-B8B7-532F23CFA369}"/>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Freeform 7">
              <a:extLst>
                <a:ext uri="{FF2B5EF4-FFF2-40B4-BE49-F238E27FC236}">
                  <a16:creationId xmlns:a16="http://schemas.microsoft.com/office/drawing/2014/main" id="{CF836577-0306-4EA3-9218-544E72222796}"/>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Freeform 8">
              <a:extLst>
                <a:ext uri="{FF2B5EF4-FFF2-40B4-BE49-F238E27FC236}">
                  <a16:creationId xmlns:a16="http://schemas.microsoft.com/office/drawing/2014/main" id="{E1045394-0B1B-4391-98FC-468ADCBCD995}"/>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Oval 9">
              <a:extLst>
                <a:ext uri="{FF2B5EF4-FFF2-40B4-BE49-F238E27FC236}">
                  <a16:creationId xmlns:a16="http://schemas.microsoft.com/office/drawing/2014/main" id="{80E4B78B-D1A0-42CD-8563-EAA14D40213B}"/>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10">
              <a:extLst>
                <a:ext uri="{FF2B5EF4-FFF2-40B4-BE49-F238E27FC236}">
                  <a16:creationId xmlns:a16="http://schemas.microsoft.com/office/drawing/2014/main" id="{EBE8B1B6-EE79-4E61-A6FE-03CA1C81B3F5}"/>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11">
              <a:extLst>
                <a:ext uri="{FF2B5EF4-FFF2-40B4-BE49-F238E27FC236}">
                  <a16:creationId xmlns:a16="http://schemas.microsoft.com/office/drawing/2014/main" id="{A480B79C-700D-4BBB-826F-6C808BFC26D3}"/>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12">
              <a:extLst>
                <a:ext uri="{FF2B5EF4-FFF2-40B4-BE49-F238E27FC236}">
                  <a16:creationId xmlns:a16="http://schemas.microsoft.com/office/drawing/2014/main" id="{363F41F8-1EC2-4EF4-AD6B-B6A826C3A332}"/>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13">
              <a:extLst>
                <a:ext uri="{FF2B5EF4-FFF2-40B4-BE49-F238E27FC236}">
                  <a16:creationId xmlns:a16="http://schemas.microsoft.com/office/drawing/2014/main" id="{A440DBD9-AD4A-4B69-A053-4297220B5A77}"/>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14">
              <a:extLst>
                <a:ext uri="{FF2B5EF4-FFF2-40B4-BE49-F238E27FC236}">
                  <a16:creationId xmlns:a16="http://schemas.microsoft.com/office/drawing/2014/main" id="{5DD7F9F6-C40A-44C3-BFC1-12FCC89D1F4C}"/>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15">
              <a:extLst>
                <a:ext uri="{FF2B5EF4-FFF2-40B4-BE49-F238E27FC236}">
                  <a16:creationId xmlns:a16="http://schemas.microsoft.com/office/drawing/2014/main" id="{1C5059AD-11C1-4D77-B86E-11F85A988E9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56" name="Group 55">
              <a:extLst>
                <a:ext uri="{FF2B5EF4-FFF2-40B4-BE49-F238E27FC236}">
                  <a16:creationId xmlns:a16="http://schemas.microsoft.com/office/drawing/2014/main" id="{E54F817F-FBB6-4AFA-ABC0-24EF64E42571}"/>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A908FF5-7479-4DB2-BA6C-0AC7718482FD}"/>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9">
                <a:extLst>
                  <a:ext uri="{FF2B5EF4-FFF2-40B4-BE49-F238E27FC236}">
                    <a16:creationId xmlns:a16="http://schemas.microsoft.com/office/drawing/2014/main" id="{BE60C21A-C6DF-46AA-94D9-99E0E44D33D9}"/>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3219229707"/>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Thank You_1_Name">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a:t>Click to edit Master title style</a:t>
            </a:r>
          </a:p>
        </p:txBody>
      </p:sp>
      <p:grpSp>
        <p:nvGrpSpPr>
          <p:cNvPr id="43" name="Group 42">
            <a:extLst>
              <a:ext uri="{FF2B5EF4-FFF2-40B4-BE49-F238E27FC236}">
                <a16:creationId xmlns:a16="http://schemas.microsoft.com/office/drawing/2014/main" id="{59E002F9-4864-4463-A5EE-F975F25FF9A4}"/>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CD60E101-BD25-4987-A29F-8651D8D59945}"/>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5">
              <a:extLst>
                <a:ext uri="{FF2B5EF4-FFF2-40B4-BE49-F238E27FC236}">
                  <a16:creationId xmlns:a16="http://schemas.microsoft.com/office/drawing/2014/main" id="{BECB4618-5B7D-46B1-8301-FD495CC275D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6">
              <a:extLst>
                <a:ext uri="{FF2B5EF4-FFF2-40B4-BE49-F238E27FC236}">
                  <a16:creationId xmlns:a16="http://schemas.microsoft.com/office/drawing/2014/main" id="{60B0B988-6E1C-49FE-8059-ED4E945634EF}"/>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Freeform 7">
              <a:extLst>
                <a:ext uri="{FF2B5EF4-FFF2-40B4-BE49-F238E27FC236}">
                  <a16:creationId xmlns:a16="http://schemas.microsoft.com/office/drawing/2014/main" id="{BE762C3F-CECB-4F2D-A8C5-9A4431E32353}"/>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Freeform 8">
              <a:extLst>
                <a:ext uri="{FF2B5EF4-FFF2-40B4-BE49-F238E27FC236}">
                  <a16:creationId xmlns:a16="http://schemas.microsoft.com/office/drawing/2014/main" id="{196A9012-81D7-4A39-85FA-BB1F5CE3E42C}"/>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Oval 9">
              <a:extLst>
                <a:ext uri="{FF2B5EF4-FFF2-40B4-BE49-F238E27FC236}">
                  <a16:creationId xmlns:a16="http://schemas.microsoft.com/office/drawing/2014/main" id="{6C512A8A-0BC5-4747-B47E-33BA3049D4B5}"/>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10">
              <a:extLst>
                <a:ext uri="{FF2B5EF4-FFF2-40B4-BE49-F238E27FC236}">
                  <a16:creationId xmlns:a16="http://schemas.microsoft.com/office/drawing/2014/main" id="{D7EFE9DD-59DF-4798-93A9-5AF12FB0BBEF}"/>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11">
              <a:extLst>
                <a:ext uri="{FF2B5EF4-FFF2-40B4-BE49-F238E27FC236}">
                  <a16:creationId xmlns:a16="http://schemas.microsoft.com/office/drawing/2014/main" id="{A526D7AA-8512-4D15-ACB8-70621D871E5E}"/>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12">
              <a:extLst>
                <a:ext uri="{FF2B5EF4-FFF2-40B4-BE49-F238E27FC236}">
                  <a16:creationId xmlns:a16="http://schemas.microsoft.com/office/drawing/2014/main" id="{E2F58E73-CE6C-43CF-AF5F-D96D81AA4A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13">
              <a:extLst>
                <a:ext uri="{FF2B5EF4-FFF2-40B4-BE49-F238E27FC236}">
                  <a16:creationId xmlns:a16="http://schemas.microsoft.com/office/drawing/2014/main" id="{1BE90B64-1CDA-4A4D-8B91-21AFA5C2E771}"/>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14">
              <a:extLst>
                <a:ext uri="{FF2B5EF4-FFF2-40B4-BE49-F238E27FC236}">
                  <a16:creationId xmlns:a16="http://schemas.microsoft.com/office/drawing/2014/main" id="{F784ED14-C99B-4268-B978-773DBAC390A3}"/>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15">
              <a:extLst>
                <a:ext uri="{FF2B5EF4-FFF2-40B4-BE49-F238E27FC236}">
                  <a16:creationId xmlns:a16="http://schemas.microsoft.com/office/drawing/2014/main" id="{8CAFE57C-BD90-4ED5-B49E-B064E16575D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56" name="Group 55">
              <a:extLst>
                <a:ext uri="{FF2B5EF4-FFF2-40B4-BE49-F238E27FC236}">
                  <a16:creationId xmlns:a16="http://schemas.microsoft.com/office/drawing/2014/main" id="{A8C105BC-FE57-4C7F-BCA5-90A43570955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BA614DB-820D-42C5-BC01-2A0C0B1F2156}"/>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9">
                <a:extLst>
                  <a:ext uri="{FF2B5EF4-FFF2-40B4-BE49-F238E27FC236}">
                    <a16:creationId xmlns:a16="http://schemas.microsoft.com/office/drawing/2014/main" id="{74D90B02-6A2E-419E-A48C-6F4A9696A3B7}"/>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3312547272"/>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Thank You_Blank_Name">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a:t>Click to edit Master title style</a:t>
            </a:r>
          </a:p>
        </p:txBody>
      </p:sp>
    </p:spTree>
    <p:extLst>
      <p:ext uri="{BB962C8B-B14F-4D97-AF65-F5344CB8AC3E}">
        <p14:creationId xmlns:p14="http://schemas.microsoft.com/office/powerpoint/2010/main" val="2151889565"/>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3" name="Rectangle 2"/>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4" name="TextBox 3"/>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5" name="Rectangle 4"/>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6" name="TextBox 5"/>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7" name="Rectangle 6"/>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8" name="TextBox 7"/>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Tree>
  </p:cSld>
  <p:clrMapOvr>
    <a:masterClrMapping/>
  </p:clrMapOvr>
  <p:transition>
    <p:fade/>
  </p:transition>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Cover_1">
    <p:bg bwMode="gray">
      <p:bgPr>
        <a:solidFill>
          <a:schemeClr val="tx1"/>
        </a:solidFill>
        <a:effectLst/>
      </p:bgPr>
    </p:bg>
    <p:spTree>
      <p:nvGrpSpPr>
        <p:cNvPr id="1" name=""/>
        <p:cNvGrpSpPr/>
        <p:nvPr/>
      </p:nvGrpSpPr>
      <p:grpSpPr>
        <a:xfrm>
          <a:off x="0" y="0"/>
          <a:ext cx="0" cy="0"/>
          <a:chOff x="0" y="0"/>
          <a:chExt cx="0" cy="0"/>
        </a:xfrm>
      </p:grpSpPr>
      <p:sp>
        <p:nvSpPr>
          <p:cNvPr id="28" name="Text Placeholder 2"/>
          <p:cNvSpPr>
            <a:spLocks noGrp="1"/>
          </p:cNvSpPr>
          <p:nvPr>
            <p:ph type="body" sz="quarter" idx="12" hasCustomPrompt="1"/>
          </p:nvPr>
        </p:nvSpPr>
        <p:spPr>
          <a:xfrm>
            <a:off x="428223" y="3411257"/>
            <a:ext cx="9392443" cy="789637"/>
          </a:xfrm>
        </p:spPr>
        <p:txBody>
          <a:bodyPr/>
          <a:lstStyle>
            <a:lvl1pPr marL="0" indent="0">
              <a:lnSpc>
                <a:spcPct val="80000"/>
              </a:lnSpc>
              <a:spcBef>
                <a:spcPts val="0"/>
              </a:spcBef>
              <a:buFont typeface="Arial" panose="020B0604020202020204" pitchFamily="34" charset="0"/>
              <a:buNone/>
              <a:defRPr sz="2300" b="0">
                <a:solidFill>
                  <a:schemeClr val="bg1"/>
                </a:solidFill>
              </a:defRPr>
            </a:lvl1pPr>
            <a:lvl2pPr marL="231682" indent="0">
              <a:buNone/>
              <a:defRPr/>
            </a:lvl2pPr>
            <a:lvl3pPr marL="569685" indent="0">
              <a:buNone/>
              <a:defRPr/>
            </a:lvl3pPr>
            <a:lvl4pPr marL="853733" indent="0">
              <a:buNone/>
              <a:defRPr/>
            </a:lvl4pPr>
            <a:lvl5pPr marL="1145717" indent="0">
              <a:buNone/>
              <a:defRPr/>
            </a:lvl5pPr>
          </a:lstStyle>
          <a:p>
            <a:pPr lvl="0"/>
            <a:r>
              <a:rPr lang="en-US"/>
              <a:t>Click to edit Subtitle Master text styles</a:t>
            </a:r>
          </a:p>
        </p:txBody>
      </p:sp>
      <p:sp>
        <p:nvSpPr>
          <p:cNvPr id="30" name="Title 2"/>
          <p:cNvSpPr>
            <a:spLocks noGrp="1"/>
          </p:cNvSpPr>
          <p:nvPr>
            <p:ph type="title"/>
          </p:nvPr>
        </p:nvSpPr>
        <p:spPr>
          <a:xfrm>
            <a:off x="427244" y="774667"/>
            <a:ext cx="9393422" cy="2642187"/>
          </a:xfrm>
        </p:spPr>
        <p:txBody>
          <a:bodyPr/>
          <a:lstStyle>
            <a:lvl1pPr marL="0" algn="l" defTabSz="457017" rtl="0" eaLnBrk="1" latinLnBrk="0" hangingPunct="1">
              <a:lnSpc>
                <a:spcPct val="85000"/>
              </a:lnSpc>
              <a:spcBef>
                <a:spcPts val="0"/>
              </a:spcBef>
              <a:buNone/>
              <a:defRPr lang="en-US" sz="4600" b="1" i="0" kern="1200" normalizeH="0" baseline="0" dirty="0">
                <a:solidFill>
                  <a:schemeClr val="bg1"/>
                </a:solidFill>
                <a:latin typeface="+mj-lt"/>
                <a:ea typeface="Gilroy" panose="00000500000000000000" pitchFamily="50" charset="0"/>
                <a:cs typeface="Gilroy" panose="00000500000000000000" pitchFamily="50" charset="0"/>
              </a:defRPr>
            </a:lvl1pPr>
          </a:lstStyle>
          <a:p>
            <a:r>
              <a:rPr lang="en-US"/>
              <a:t>Click to edit Master title style</a:t>
            </a:r>
          </a:p>
        </p:txBody>
      </p:sp>
      <p:sp>
        <p:nvSpPr>
          <p:cNvPr id="29" name="Text Placeholder 4"/>
          <p:cNvSpPr>
            <a:spLocks noGrp="1"/>
          </p:cNvSpPr>
          <p:nvPr>
            <p:ph type="body" sz="quarter" idx="13" hasCustomPrompt="1"/>
          </p:nvPr>
        </p:nvSpPr>
        <p:spPr>
          <a:xfrm>
            <a:off x="427295" y="5506862"/>
            <a:ext cx="6164720" cy="914400"/>
          </a:xfrm>
        </p:spPr>
        <p:txBody>
          <a:bodyPr/>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a:t>Click to edit Master subtitle style</a:t>
            </a:r>
          </a:p>
        </p:txBody>
      </p:sp>
      <p:sp>
        <p:nvSpPr>
          <p:cNvPr id="35" name="Text Placeholder 4"/>
          <p:cNvSpPr>
            <a:spLocks noGrp="1"/>
          </p:cNvSpPr>
          <p:nvPr>
            <p:ph type="body" sz="quarter" idx="14" hasCustomPrompt="1"/>
          </p:nvPr>
        </p:nvSpPr>
        <p:spPr>
          <a:xfrm>
            <a:off x="428543" y="5135720"/>
            <a:ext cx="6164720" cy="390748"/>
          </a:xfrm>
        </p:spPr>
        <p:txBody>
          <a:bodyPr anchor="b"/>
          <a:lstStyle>
            <a:lvl1pPr marL="0" indent="0">
              <a:buNone/>
              <a:defRPr sz="1399" b="1">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a:t>Click to edit Master subtitle style</a:t>
            </a:r>
          </a:p>
        </p:txBody>
      </p:sp>
      <p:grpSp>
        <p:nvGrpSpPr>
          <p:cNvPr id="36" name="Group 35">
            <a:extLst>
              <a:ext uri="{FF2B5EF4-FFF2-40B4-BE49-F238E27FC236}">
                <a16:creationId xmlns:a16="http://schemas.microsoft.com/office/drawing/2014/main" id="{263776A5-4AD5-4B46-9367-7EFDFFA31569}"/>
              </a:ext>
            </a:extLst>
          </p:cNvPr>
          <p:cNvGrpSpPr/>
          <p:nvPr userDrawn="1"/>
        </p:nvGrpSpPr>
        <p:grpSpPr bwMode="gray">
          <a:xfrm>
            <a:off x="539750" y="1054100"/>
            <a:ext cx="1498357" cy="234950"/>
            <a:chOff x="539750" y="1054100"/>
            <a:chExt cx="1498357" cy="234950"/>
          </a:xfrm>
        </p:grpSpPr>
        <p:sp>
          <p:nvSpPr>
            <p:cNvPr id="3" name="AutoShape 3">
              <a:extLst>
                <a:ext uri="{FF2B5EF4-FFF2-40B4-BE49-F238E27FC236}">
                  <a16:creationId xmlns:a16="http://schemas.microsoft.com/office/drawing/2014/main" id="{F44A7F4F-3695-4630-9B30-7479D6FAFDF8}"/>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 name="Freeform 5">
              <a:extLst>
                <a:ext uri="{FF2B5EF4-FFF2-40B4-BE49-F238E27FC236}">
                  <a16:creationId xmlns:a16="http://schemas.microsoft.com/office/drawing/2014/main" id="{F7A8AA34-C7CD-4589-B11D-4A9848602D00}"/>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 name="Freeform 6">
              <a:extLst>
                <a:ext uri="{FF2B5EF4-FFF2-40B4-BE49-F238E27FC236}">
                  <a16:creationId xmlns:a16="http://schemas.microsoft.com/office/drawing/2014/main" id="{90062EE8-46D4-48D9-9B3C-75326CF7F9E8}"/>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7">
              <a:extLst>
                <a:ext uri="{FF2B5EF4-FFF2-40B4-BE49-F238E27FC236}">
                  <a16:creationId xmlns:a16="http://schemas.microsoft.com/office/drawing/2014/main" id="{9DEBBD20-E2EB-4610-9A51-669AC0D2F6A6}"/>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8">
              <a:extLst>
                <a:ext uri="{FF2B5EF4-FFF2-40B4-BE49-F238E27FC236}">
                  <a16:creationId xmlns:a16="http://schemas.microsoft.com/office/drawing/2014/main" id="{EEAA3DE7-23CD-4558-8709-1B1030645528}"/>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Oval 9">
              <a:extLst>
                <a:ext uri="{FF2B5EF4-FFF2-40B4-BE49-F238E27FC236}">
                  <a16:creationId xmlns:a16="http://schemas.microsoft.com/office/drawing/2014/main" id="{60E1A601-537D-4FD7-9DCA-4471CC0D2AC8}"/>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Rectangle 10">
              <a:extLst>
                <a:ext uri="{FF2B5EF4-FFF2-40B4-BE49-F238E27FC236}">
                  <a16:creationId xmlns:a16="http://schemas.microsoft.com/office/drawing/2014/main" id="{D7DA4939-7418-4F1E-AC7B-C955EC8331C2}"/>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1">
              <a:extLst>
                <a:ext uri="{FF2B5EF4-FFF2-40B4-BE49-F238E27FC236}">
                  <a16:creationId xmlns:a16="http://schemas.microsoft.com/office/drawing/2014/main" id="{1227FC7A-9D41-44D0-99AD-04D451161FC2}"/>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2">
              <a:extLst>
                <a:ext uri="{FF2B5EF4-FFF2-40B4-BE49-F238E27FC236}">
                  <a16:creationId xmlns:a16="http://schemas.microsoft.com/office/drawing/2014/main" id="{1D49DE8A-F082-488C-A82C-AD1F171C1B97}"/>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3">
              <a:extLst>
                <a:ext uri="{FF2B5EF4-FFF2-40B4-BE49-F238E27FC236}">
                  <a16:creationId xmlns:a16="http://schemas.microsoft.com/office/drawing/2014/main" id="{59E73E17-1BB6-4243-A33F-8C2A2A877998}"/>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Freeform 14">
              <a:extLst>
                <a:ext uri="{FF2B5EF4-FFF2-40B4-BE49-F238E27FC236}">
                  <a16:creationId xmlns:a16="http://schemas.microsoft.com/office/drawing/2014/main" id="{DCDABC89-7E30-44B2-829D-185E31F03F4B}"/>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15">
              <a:extLst>
                <a:ext uri="{FF2B5EF4-FFF2-40B4-BE49-F238E27FC236}">
                  <a16:creationId xmlns:a16="http://schemas.microsoft.com/office/drawing/2014/main" id="{D4B8C552-A263-429A-9311-1418F422600A}"/>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66" name="Group 65">
              <a:extLst>
                <a:ext uri="{FF2B5EF4-FFF2-40B4-BE49-F238E27FC236}">
                  <a16:creationId xmlns:a16="http://schemas.microsoft.com/office/drawing/2014/main" id="{DEBBE881-3D3E-4191-A054-64C53E636502}"/>
                </a:ext>
              </a:extLst>
            </p:cNvPr>
            <p:cNvGrpSpPr>
              <a:grpSpLocks noChangeAspect="1"/>
            </p:cNvGrpSpPr>
            <p:nvPr/>
          </p:nvGrpSpPr>
          <p:grpSpPr bwMode="gray">
            <a:xfrm>
              <a:off x="1998819" y="1263267"/>
              <a:ext cx="39288" cy="20954"/>
              <a:chOff x="2687241" y="1822450"/>
              <a:chExt cx="23813" cy="12700"/>
            </a:xfrm>
          </p:grpSpPr>
          <p:sp>
            <p:nvSpPr>
              <p:cNvPr id="67" name="Freeform 8">
                <a:extLst>
                  <a:ext uri="{FF2B5EF4-FFF2-40B4-BE49-F238E27FC236}">
                    <a16:creationId xmlns:a16="http://schemas.microsoft.com/office/drawing/2014/main" id="{C1FFE498-E612-4637-9DEA-045FEC39828C}"/>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8" name="Freeform 9">
                <a:extLst>
                  <a:ext uri="{FF2B5EF4-FFF2-40B4-BE49-F238E27FC236}">
                    <a16:creationId xmlns:a16="http://schemas.microsoft.com/office/drawing/2014/main" id="{26FC909D-B696-446E-A642-B1EBF7471724}"/>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
        <p:nvSpPr>
          <p:cNvPr id="55" name="AutoShape 7">
            <a:extLst>
              <a:ext uri="{FF2B5EF4-FFF2-40B4-BE49-F238E27FC236}">
                <a16:creationId xmlns:a16="http://schemas.microsoft.com/office/drawing/2014/main" id="{1EED5B79-0291-4B4B-96E3-3F93438B4A2A}"/>
              </a:ext>
            </a:extLst>
          </p:cNvPr>
          <p:cNvSpPr>
            <a:spLocks noChangeAspect="1" noChangeArrowheads="1" noTextEdit="1"/>
          </p:cNvSpPr>
          <p:nvPr userDrawn="1"/>
        </p:nvSpPr>
        <p:spPr bwMode="auto">
          <a:xfrm>
            <a:off x="3154363" y="0"/>
            <a:ext cx="58801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09501337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ection_Slide_1">
    <p:bg>
      <p:bgPr>
        <a:solidFill>
          <a:schemeClr val="accent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629072" y="3360858"/>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a:t>Click to edit Subtitle Master text styles</a:t>
            </a:r>
          </a:p>
        </p:txBody>
      </p:sp>
      <p:grpSp>
        <p:nvGrpSpPr>
          <p:cNvPr id="77" name="Group 76">
            <a:extLst>
              <a:ext uri="{FF2B5EF4-FFF2-40B4-BE49-F238E27FC236}">
                <a16:creationId xmlns:a16="http://schemas.microsoft.com/office/drawing/2014/main" id="{29355969-DB84-4318-9E1A-76AA568398E1}"/>
              </a:ext>
            </a:extLst>
          </p:cNvPr>
          <p:cNvGrpSpPr/>
          <p:nvPr userDrawn="1"/>
        </p:nvGrpSpPr>
        <p:grpSpPr bwMode="gray">
          <a:xfrm>
            <a:off x="540351" y="6347923"/>
            <a:ext cx="559991" cy="161925"/>
            <a:chOff x="4436128" y="1677988"/>
            <a:chExt cx="559991" cy="161925"/>
          </a:xfrm>
        </p:grpSpPr>
        <p:sp>
          <p:nvSpPr>
            <p:cNvPr id="81" name="Freeform 5">
              <a:extLst>
                <a:ext uri="{FF2B5EF4-FFF2-40B4-BE49-F238E27FC236}">
                  <a16:creationId xmlns:a16="http://schemas.microsoft.com/office/drawing/2014/main" id="{4FC9A201-B61A-483F-8C54-FCC6074D0273}"/>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6">
              <a:extLst>
                <a:ext uri="{FF2B5EF4-FFF2-40B4-BE49-F238E27FC236}">
                  <a16:creationId xmlns:a16="http://schemas.microsoft.com/office/drawing/2014/main" id="{264E26F4-97A7-4775-8146-2BB1459C399C}"/>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7">
              <a:extLst>
                <a:ext uri="{FF2B5EF4-FFF2-40B4-BE49-F238E27FC236}">
                  <a16:creationId xmlns:a16="http://schemas.microsoft.com/office/drawing/2014/main" id="{B1855EA9-3279-4461-9DE0-200D3311EB43}"/>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4" name="Group 83">
              <a:extLst>
                <a:ext uri="{FF2B5EF4-FFF2-40B4-BE49-F238E27FC236}">
                  <a16:creationId xmlns:a16="http://schemas.microsoft.com/office/drawing/2014/main" id="{DAE58D35-25DA-4B2D-8A6C-07BD5E7A189D}"/>
                </a:ext>
              </a:extLst>
            </p:cNvPr>
            <p:cNvGrpSpPr>
              <a:grpSpLocks noChangeAspect="1"/>
            </p:cNvGrpSpPr>
            <p:nvPr/>
          </p:nvGrpSpPr>
          <p:grpSpPr bwMode="gray">
            <a:xfrm>
              <a:off x="4956831" y="1814196"/>
              <a:ext cx="39288" cy="20954"/>
              <a:chOff x="2687241" y="1822450"/>
              <a:chExt cx="23813" cy="12700"/>
            </a:xfrm>
          </p:grpSpPr>
          <p:sp>
            <p:nvSpPr>
              <p:cNvPr id="85" name="Freeform 8">
                <a:extLst>
                  <a:ext uri="{FF2B5EF4-FFF2-40B4-BE49-F238E27FC236}">
                    <a16:creationId xmlns:a16="http://schemas.microsoft.com/office/drawing/2014/main" id="{3A3E946E-4278-44BC-AE34-30505F75F279}"/>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6" name="Freeform 9">
                <a:extLst>
                  <a:ext uri="{FF2B5EF4-FFF2-40B4-BE49-F238E27FC236}">
                    <a16:creationId xmlns:a16="http://schemas.microsoft.com/office/drawing/2014/main" id="{02CC909D-562A-4F74-B4D8-D625127A83AC}"/>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86800655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Section_Slide_2">
    <p:bg>
      <p:bgPr>
        <a:solidFill>
          <a:schemeClr val="accent3"/>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629072" y="3360858"/>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a:t>Click to edit Subtitle Master text styles</a:t>
            </a:r>
          </a:p>
        </p:txBody>
      </p:sp>
      <p:grpSp>
        <p:nvGrpSpPr>
          <p:cNvPr id="77" name="Group 76">
            <a:extLst>
              <a:ext uri="{FF2B5EF4-FFF2-40B4-BE49-F238E27FC236}">
                <a16:creationId xmlns:a16="http://schemas.microsoft.com/office/drawing/2014/main" id="{EF88F5FD-78A2-463C-8E5C-6E834B7BF014}"/>
              </a:ext>
            </a:extLst>
          </p:cNvPr>
          <p:cNvGrpSpPr/>
          <p:nvPr userDrawn="1"/>
        </p:nvGrpSpPr>
        <p:grpSpPr bwMode="gray">
          <a:xfrm>
            <a:off x="540351" y="6347923"/>
            <a:ext cx="559991" cy="161925"/>
            <a:chOff x="4436128" y="1677988"/>
            <a:chExt cx="559991" cy="161925"/>
          </a:xfrm>
        </p:grpSpPr>
        <p:sp>
          <p:nvSpPr>
            <p:cNvPr id="81" name="Freeform 5">
              <a:extLst>
                <a:ext uri="{FF2B5EF4-FFF2-40B4-BE49-F238E27FC236}">
                  <a16:creationId xmlns:a16="http://schemas.microsoft.com/office/drawing/2014/main" id="{5D74C6C8-3FAE-4551-973A-ECA3B744BD5B}"/>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6">
              <a:extLst>
                <a:ext uri="{FF2B5EF4-FFF2-40B4-BE49-F238E27FC236}">
                  <a16:creationId xmlns:a16="http://schemas.microsoft.com/office/drawing/2014/main" id="{3B39D99C-F1BE-43B8-B4D0-9602743CB429}"/>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7">
              <a:extLst>
                <a:ext uri="{FF2B5EF4-FFF2-40B4-BE49-F238E27FC236}">
                  <a16:creationId xmlns:a16="http://schemas.microsoft.com/office/drawing/2014/main" id="{B76774A0-6FA2-4300-AFDE-BC9A875D1DB2}"/>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4" name="Group 83">
              <a:extLst>
                <a:ext uri="{FF2B5EF4-FFF2-40B4-BE49-F238E27FC236}">
                  <a16:creationId xmlns:a16="http://schemas.microsoft.com/office/drawing/2014/main" id="{2CA88EC8-63F4-4069-B2F5-39D1BF840FED}"/>
                </a:ext>
              </a:extLst>
            </p:cNvPr>
            <p:cNvGrpSpPr>
              <a:grpSpLocks noChangeAspect="1"/>
            </p:cNvGrpSpPr>
            <p:nvPr/>
          </p:nvGrpSpPr>
          <p:grpSpPr bwMode="gray">
            <a:xfrm>
              <a:off x="4956831" y="1814196"/>
              <a:ext cx="39288" cy="20954"/>
              <a:chOff x="2687241" y="1822450"/>
              <a:chExt cx="23813" cy="12700"/>
            </a:xfrm>
          </p:grpSpPr>
          <p:sp>
            <p:nvSpPr>
              <p:cNvPr id="85" name="Freeform 8">
                <a:extLst>
                  <a:ext uri="{FF2B5EF4-FFF2-40B4-BE49-F238E27FC236}">
                    <a16:creationId xmlns:a16="http://schemas.microsoft.com/office/drawing/2014/main" id="{A3EBE9E4-6492-483D-AEFB-6A9F11EB15CC}"/>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6" name="Freeform 9">
                <a:extLst>
                  <a:ext uri="{FF2B5EF4-FFF2-40B4-BE49-F238E27FC236}">
                    <a16:creationId xmlns:a16="http://schemas.microsoft.com/office/drawing/2014/main" id="{38AA0F18-D3CC-411C-BFF1-1EA2E6CD00D1}"/>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285691821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ection_Slide_3">
    <p:bg>
      <p:bgPr>
        <a:solidFill>
          <a:schemeClr val="accent2"/>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629072" y="3360858"/>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a:t>Click to edit Subtitle Master text styles</a:t>
            </a:r>
          </a:p>
        </p:txBody>
      </p:sp>
      <p:grpSp>
        <p:nvGrpSpPr>
          <p:cNvPr id="74" name="Group 73">
            <a:extLst>
              <a:ext uri="{FF2B5EF4-FFF2-40B4-BE49-F238E27FC236}">
                <a16:creationId xmlns:a16="http://schemas.microsoft.com/office/drawing/2014/main" id="{8FE83250-2C3E-46C9-A6BB-30BE9F63612B}"/>
              </a:ext>
            </a:extLst>
          </p:cNvPr>
          <p:cNvGrpSpPr/>
          <p:nvPr userDrawn="1"/>
        </p:nvGrpSpPr>
        <p:grpSpPr bwMode="gray">
          <a:xfrm>
            <a:off x="540351" y="6347923"/>
            <a:ext cx="559991" cy="161925"/>
            <a:chOff x="4436128" y="1677988"/>
            <a:chExt cx="559991" cy="161925"/>
          </a:xfrm>
        </p:grpSpPr>
        <p:sp>
          <p:nvSpPr>
            <p:cNvPr id="76" name="Freeform 5">
              <a:extLst>
                <a:ext uri="{FF2B5EF4-FFF2-40B4-BE49-F238E27FC236}">
                  <a16:creationId xmlns:a16="http://schemas.microsoft.com/office/drawing/2014/main" id="{CB7AD1AF-6293-4CA2-9BE8-9A19D9E1CBF2}"/>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6">
              <a:extLst>
                <a:ext uri="{FF2B5EF4-FFF2-40B4-BE49-F238E27FC236}">
                  <a16:creationId xmlns:a16="http://schemas.microsoft.com/office/drawing/2014/main" id="{9D068BFD-D10D-4BD2-AF26-04411604A6AC}"/>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7">
              <a:extLst>
                <a:ext uri="{FF2B5EF4-FFF2-40B4-BE49-F238E27FC236}">
                  <a16:creationId xmlns:a16="http://schemas.microsoft.com/office/drawing/2014/main" id="{91AD43DF-EAEC-455C-8658-029E094B9172}"/>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4" name="Group 83">
              <a:extLst>
                <a:ext uri="{FF2B5EF4-FFF2-40B4-BE49-F238E27FC236}">
                  <a16:creationId xmlns:a16="http://schemas.microsoft.com/office/drawing/2014/main" id="{4CFDCFE2-5180-4617-9752-B0D14E0B72CB}"/>
                </a:ext>
              </a:extLst>
            </p:cNvPr>
            <p:cNvGrpSpPr>
              <a:grpSpLocks noChangeAspect="1"/>
            </p:cNvGrpSpPr>
            <p:nvPr/>
          </p:nvGrpSpPr>
          <p:grpSpPr bwMode="gray">
            <a:xfrm>
              <a:off x="4956831" y="1814196"/>
              <a:ext cx="39288" cy="20954"/>
              <a:chOff x="2687241" y="1822450"/>
              <a:chExt cx="23813" cy="12700"/>
            </a:xfrm>
          </p:grpSpPr>
          <p:sp>
            <p:nvSpPr>
              <p:cNvPr id="85" name="Freeform 8">
                <a:extLst>
                  <a:ext uri="{FF2B5EF4-FFF2-40B4-BE49-F238E27FC236}">
                    <a16:creationId xmlns:a16="http://schemas.microsoft.com/office/drawing/2014/main" id="{C5A9C5EB-33BE-45B9-9DCF-3AD47D493547}"/>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6" name="Freeform 9">
                <a:extLst>
                  <a:ext uri="{FF2B5EF4-FFF2-40B4-BE49-F238E27FC236}">
                    <a16:creationId xmlns:a16="http://schemas.microsoft.com/office/drawing/2014/main" id="{44563C9E-E5E7-47E0-95A4-723EB8C22FE9}"/>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275782647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Section_Slide_Blank">
    <p:bg>
      <p:bgPr>
        <a:solidFill>
          <a:schemeClr val="accent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629072" y="3360858"/>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a:t>Click to edit Subtitle Master text styles</a:t>
            </a:r>
          </a:p>
        </p:txBody>
      </p:sp>
      <p:grpSp>
        <p:nvGrpSpPr>
          <p:cNvPr id="77" name="Group 76">
            <a:extLst>
              <a:ext uri="{FF2B5EF4-FFF2-40B4-BE49-F238E27FC236}">
                <a16:creationId xmlns:a16="http://schemas.microsoft.com/office/drawing/2014/main" id="{A10ECD70-3095-41A0-830E-3056AF54A6F8}"/>
              </a:ext>
            </a:extLst>
          </p:cNvPr>
          <p:cNvGrpSpPr/>
          <p:nvPr userDrawn="1"/>
        </p:nvGrpSpPr>
        <p:grpSpPr bwMode="gray">
          <a:xfrm>
            <a:off x="540351" y="6347923"/>
            <a:ext cx="559991" cy="161925"/>
            <a:chOff x="4436128" y="1677988"/>
            <a:chExt cx="559991" cy="161925"/>
          </a:xfrm>
        </p:grpSpPr>
        <p:sp>
          <p:nvSpPr>
            <p:cNvPr id="81" name="Freeform 5">
              <a:extLst>
                <a:ext uri="{FF2B5EF4-FFF2-40B4-BE49-F238E27FC236}">
                  <a16:creationId xmlns:a16="http://schemas.microsoft.com/office/drawing/2014/main" id="{A1B2AC15-B2DA-4547-9B6F-A46615A5B70C}"/>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6">
              <a:extLst>
                <a:ext uri="{FF2B5EF4-FFF2-40B4-BE49-F238E27FC236}">
                  <a16:creationId xmlns:a16="http://schemas.microsoft.com/office/drawing/2014/main" id="{21F10718-3D60-404A-91AE-B52BF426D5DE}"/>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7">
              <a:extLst>
                <a:ext uri="{FF2B5EF4-FFF2-40B4-BE49-F238E27FC236}">
                  <a16:creationId xmlns:a16="http://schemas.microsoft.com/office/drawing/2014/main" id="{690156DB-8BFE-4872-8203-EF563049CBA9}"/>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4" name="Group 83">
              <a:extLst>
                <a:ext uri="{FF2B5EF4-FFF2-40B4-BE49-F238E27FC236}">
                  <a16:creationId xmlns:a16="http://schemas.microsoft.com/office/drawing/2014/main" id="{C9F71F0C-E8C0-4F8B-AA27-5A2E234654E3}"/>
                </a:ext>
              </a:extLst>
            </p:cNvPr>
            <p:cNvGrpSpPr>
              <a:grpSpLocks noChangeAspect="1"/>
            </p:cNvGrpSpPr>
            <p:nvPr/>
          </p:nvGrpSpPr>
          <p:grpSpPr bwMode="gray">
            <a:xfrm>
              <a:off x="4956831" y="1814196"/>
              <a:ext cx="39288" cy="20954"/>
              <a:chOff x="2687241" y="1822450"/>
              <a:chExt cx="23813" cy="12700"/>
            </a:xfrm>
          </p:grpSpPr>
          <p:sp>
            <p:nvSpPr>
              <p:cNvPr id="85" name="Freeform 8">
                <a:extLst>
                  <a:ext uri="{FF2B5EF4-FFF2-40B4-BE49-F238E27FC236}">
                    <a16:creationId xmlns:a16="http://schemas.microsoft.com/office/drawing/2014/main" id="{7FBE0CA9-D9A4-45CD-8605-DBC8BB040244}"/>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6" name="Freeform 9">
                <a:extLst>
                  <a:ext uri="{FF2B5EF4-FFF2-40B4-BE49-F238E27FC236}">
                    <a16:creationId xmlns:a16="http://schemas.microsoft.com/office/drawing/2014/main" id="{34D273F1-88A5-47CC-BFC5-330AECFD329B}"/>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511475789"/>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4218540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_Slide_3">
    <p:bg>
      <p:bgPr>
        <a:solidFill>
          <a:schemeClr val="accent2"/>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629072" y="3360858"/>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a:t>Click to edit Subtitle Master text styles</a:t>
            </a:r>
          </a:p>
        </p:txBody>
      </p:sp>
      <p:grpSp>
        <p:nvGrpSpPr>
          <p:cNvPr id="74" name="Group 73">
            <a:extLst>
              <a:ext uri="{FF2B5EF4-FFF2-40B4-BE49-F238E27FC236}">
                <a16:creationId xmlns:a16="http://schemas.microsoft.com/office/drawing/2014/main" id="{8FE83250-2C3E-46C9-A6BB-30BE9F63612B}"/>
              </a:ext>
            </a:extLst>
          </p:cNvPr>
          <p:cNvGrpSpPr/>
          <p:nvPr userDrawn="1"/>
        </p:nvGrpSpPr>
        <p:grpSpPr bwMode="gray">
          <a:xfrm>
            <a:off x="540351" y="6347923"/>
            <a:ext cx="559991" cy="161925"/>
            <a:chOff x="4436128" y="1677988"/>
            <a:chExt cx="559991" cy="161925"/>
          </a:xfrm>
        </p:grpSpPr>
        <p:sp>
          <p:nvSpPr>
            <p:cNvPr id="76" name="Freeform 5">
              <a:extLst>
                <a:ext uri="{FF2B5EF4-FFF2-40B4-BE49-F238E27FC236}">
                  <a16:creationId xmlns:a16="http://schemas.microsoft.com/office/drawing/2014/main" id="{CB7AD1AF-6293-4CA2-9BE8-9A19D9E1CBF2}"/>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6">
              <a:extLst>
                <a:ext uri="{FF2B5EF4-FFF2-40B4-BE49-F238E27FC236}">
                  <a16:creationId xmlns:a16="http://schemas.microsoft.com/office/drawing/2014/main" id="{9D068BFD-D10D-4BD2-AF26-04411604A6AC}"/>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7">
              <a:extLst>
                <a:ext uri="{FF2B5EF4-FFF2-40B4-BE49-F238E27FC236}">
                  <a16:creationId xmlns:a16="http://schemas.microsoft.com/office/drawing/2014/main" id="{91AD43DF-EAEC-455C-8658-029E094B9172}"/>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4" name="Group 83">
              <a:extLst>
                <a:ext uri="{FF2B5EF4-FFF2-40B4-BE49-F238E27FC236}">
                  <a16:creationId xmlns:a16="http://schemas.microsoft.com/office/drawing/2014/main" id="{4CFDCFE2-5180-4617-9752-B0D14E0B72CB}"/>
                </a:ext>
              </a:extLst>
            </p:cNvPr>
            <p:cNvGrpSpPr>
              <a:grpSpLocks noChangeAspect="1"/>
            </p:cNvGrpSpPr>
            <p:nvPr/>
          </p:nvGrpSpPr>
          <p:grpSpPr bwMode="gray">
            <a:xfrm>
              <a:off x="4956831" y="1814196"/>
              <a:ext cx="39288" cy="20954"/>
              <a:chOff x="2687241" y="1822450"/>
              <a:chExt cx="23813" cy="12700"/>
            </a:xfrm>
          </p:grpSpPr>
          <p:sp>
            <p:nvSpPr>
              <p:cNvPr id="85" name="Freeform 8">
                <a:extLst>
                  <a:ext uri="{FF2B5EF4-FFF2-40B4-BE49-F238E27FC236}">
                    <a16:creationId xmlns:a16="http://schemas.microsoft.com/office/drawing/2014/main" id="{C5A9C5EB-33BE-45B9-9DCF-3AD47D493547}"/>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6" name="Freeform 9">
                <a:extLst>
                  <a:ext uri="{FF2B5EF4-FFF2-40B4-BE49-F238E27FC236}">
                    <a16:creationId xmlns:a16="http://schemas.microsoft.com/office/drawing/2014/main" id="{44563C9E-E5E7-47E0-95A4-723EB8C22FE9}"/>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364409852"/>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vert="horz" lIns="91440" tIns="0" rIns="91440" bIns="0" rtlCol="0" anchor="b" anchorCtr="0">
            <a:noAutofit/>
          </a:bodyPr>
          <a:lstStyle>
            <a:lvl1pPr>
              <a:defRPr lang="en-US" dirty="0"/>
            </a:lvl1pPr>
          </a:lstStyle>
          <a:p>
            <a:pPr lvl="0"/>
            <a:r>
              <a:rPr lang="en-US"/>
              <a:t>Click to edit Master title style</a:t>
            </a:r>
          </a:p>
        </p:txBody>
      </p:sp>
      <p:sp>
        <p:nvSpPr>
          <p:cNvPr id="3" name="Content Placeholder 2"/>
          <p:cNvSpPr>
            <a:spLocks noGrp="1"/>
          </p:cNvSpPr>
          <p:nvPr>
            <p:ph idx="1"/>
          </p:nvPr>
        </p:nvSpPr>
        <p:spPr bwMode="gray">
          <a:xfrm>
            <a:off x="475487" y="1902265"/>
            <a:ext cx="11172985" cy="4446033"/>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75946878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with Subtitle">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902265"/>
            <a:ext cx="11172985" cy="4459159"/>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a:t>Click to edit Master text styles</a:t>
            </a:r>
          </a:p>
          <a:p>
            <a:pPr lvl="1"/>
            <a:r>
              <a:rPr lang="en-US"/>
              <a:t>Second level</a:t>
            </a:r>
          </a:p>
        </p:txBody>
      </p:sp>
      <p:sp>
        <p:nvSpPr>
          <p:cNvPr id="7" name="Text Placeholder 8"/>
          <p:cNvSpPr>
            <a:spLocks noGrp="1"/>
          </p:cNvSpPr>
          <p:nvPr>
            <p:ph type="body" sz="quarter" idx="13" hasCustomPrompt="1"/>
          </p:nvPr>
        </p:nvSpPr>
        <p:spPr>
          <a:xfrm>
            <a:off x="441231" y="960179"/>
            <a:ext cx="11207241" cy="446087"/>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a:t>Click to edit Master text styles</a:t>
            </a:r>
          </a:p>
        </p:txBody>
      </p:sp>
      <p:sp>
        <p:nvSpPr>
          <p:cNvPr id="4" name="Title 3"/>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1174524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with Subtitle/Header">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6" name="Content Placeholder 5"/>
          <p:cNvSpPr>
            <a:spLocks noGrp="1"/>
          </p:cNvSpPr>
          <p:nvPr>
            <p:ph sz="quarter" idx="10" hasCustomPrompt="1"/>
          </p:nvPr>
        </p:nvSpPr>
        <p:spPr>
          <a:xfrm>
            <a:off x="475488" y="1901952"/>
            <a:ext cx="11172984" cy="4396987"/>
          </a:xfrm>
        </p:spPr>
        <p:txBody>
          <a:bodyPr/>
          <a:lstStyle>
            <a:lvl1pPr marL="0" indent="0">
              <a:buNone/>
              <a:defRPr b="1">
                <a:latin typeface="+mj-lt"/>
              </a:defRPr>
            </a:lvl1pPr>
            <a:lvl2pPr marL="228600" indent="-228600">
              <a:buFont typeface="Arial" panose="020B0604020202020204" pitchFamily="34" charset="0"/>
              <a:buChar char="•"/>
              <a:defRPr sz="2000">
                <a:latin typeface="+mn-lt"/>
              </a:defRPr>
            </a:lvl2pPr>
            <a:lvl3pPr marL="400050" indent="-171450">
              <a:buClr>
                <a:schemeClr val="tx1"/>
              </a:buClr>
              <a:buFont typeface="Avenir Book" panose="02000503020000020003" pitchFamily="2" charset="0"/>
              <a:buChar char="–"/>
              <a:defRPr sz="1600">
                <a:latin typeface="+mn-lt"/>
              </a:defRPr>
            </a:lvl3pPr>
            <a:lvl4pPr>
              <a:defRPr>
                <a:latin typeface="+mn-lt"/>
              </a:defRPr>
            </a:lvl4pPr>
            <a:lvl5pPr marL="1145716" indent="0">
              <a:buNone/>
              <a:defRPr/>
            </a:lvl5pPr>
          </a:lstStyle>
          <a:p>
            <a:pPr lvl="0"/>
            <a:r>
              <a:rPr lang="en-US"/>
              <a:t>Click to edit Master text styles</a:t>
            </a:r>
          </a:p>
          <a:p>
            <a:pPr lvl="1"/>
            <a:r>
              <a:rPr lang="en-US"/>
              <a:t>First level</a:t>
            </a:r>
          </a:p>
          <a:p>
            <a:pPr lvl="2"/>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1" y="960120"/>
            <a:ext cx="11209561"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366395267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with Subtitle">
    <p:spTree>
      <p:nvGrpSpPr>
        <p:cNvPr id="1" name=""/>
        <p:cNvGrpSpPr/>
        <p:nvPr/>
      </p:nvGrpSpPr>
      <p:grpSpPr>
        <a:xfrm>
          <a:off x="0" y="0"/>
          <a:ext cx="0" cy="0"/>
          <a:chOff x="0" y="0"/>
          <a:chExt cx="0" cy="0"/>
        </a:xfrm>
      </p:grpSpPr>
      <p:sp>
        <p:nvSpPr>
          <p:cNvPr id="7" name="Text Placeholder 8"/>
          <p:cNvSpPr>
            <a:spLocks noGrp="1"/>
          </p:cNvSpPr>
          <p:nvPr>
            <p:ph type="body" sz="quarter" idx="13"/>
          </p:nvPr>
        </p:nvSpPr>
        <p:spPr>
          <a:xfrm>
            <a:off x="438911" y="960120"/>
            <a:ext cx="11207242" cy="448056"/>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a:t>Click to edit Master text styles</a:t>
            </a:r>
          </a:p>
        </p:txBody>
      </p:sp>
      <p:sp>
        <p:nvSpPr>
          <p:cNvPr id="4" name="Title 3"/>
          <p:cNvSpPr>
            <a:spLocks noGrp="1"/>
          </p:cNvSpPr>
          <p:nvPr>
            <p:ph type="title"/>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058881021"/>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Tree>
    <p:extLst>
      <p:ext uri="{BB962C8B-B14F-4D97-AF65-F5344CB8AC3E}">
        <p14:creationId xmlns:p14="http://schemas.microsoft.com/office/powerpoint/2010/main" val="380780883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afe Harbor">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p>
            <a:r>
              <a:rPr lang="en-US"/>
              <a:t>Safe Harbor Notice for Forward-Looking Statements</a:t>
            </a:r>
          </a:p>
        </p:txBody>
      </p:sp>
      <p:sp>
        <p:nvSpPr>
          <p:cNvPr id="5" name="TextBox 4"/>
          <p:cNvSpPr txBox="1"/>
          <p:nvPr userDrawn="1"/>
        </p:nvSpPr>
        <p:spPr bwMode="gray">
          <a:xfrm>
            <a:off x="463106" y="1252087"/>
            <a:ext cx="11226454" cy="5311454"/>
          </a:xfrm>
          <a:prstGeom prst="rect">
            <a:avLst/>
          </a:prstGeom>
          <a:noFill/>
        </p:spPr>
        <p:txBody>
          <a:bodyPr wrap="square" rtlCol="0">
            <a:spAutoFit/>
          </a:bodyPr>
          <a:lstStyle/>
          <a:p>
            <a:pPr marL="0" indent="0">
              <a:lnSpc>
                <a:spcPct val="95000"/>
              </a:lnSpc>
              <a:buNone/>
            </a:pPr>
            <a:r>
              <a:rPr lang="en-US" sz="1050" dirty="0">
                <a:solidFill>
                  <a:schemeClr val="tx1"/>
                </a:solidFill>
              </a:rPr>
              <a:t>This presentation contains “forward‐looking” statements that are based on our management’s beliefs and assumptions and on information currently available to management. We intend for such forward‐looking statements to be covered by the safe harbor provisions for forward‐looking statements contained in the U.S. Private Securities Litigation Reform Act of 1995. Forward‐looking statements include information concerning our possible or assumed strategy, future operations, financing plans, operating model, financial position, future revenues, projected costs, competitive position, industry environment, potential growth opportunities, potential market opportunities, plans and objectives of management and the effects of competition.</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include all statements that are not historical facts and can be identified by terms such as “anticipates,” “believes,” “could,” “seeks,” “estimates,” “expects,” “intends,” “may,” “plans,” “potential,” “predicts,” “prospects”, “projects,” “should,” “will,” “would” or similar expressions and the negatives of those terms, although not all forward‐looking statements contain these identifying words. Forward‐looking statements involve known and unknown risks, uncertainties and other factors that may cause our actual results, performance or achievements to be materially different from any future results, performance or achievements expressed or implied by the forward‐looking statements. We cannot guarantee that we actually will achieve the plans, intentions, or expectations disclosed in our forward‐looking statements and you should not place undue reliance on our forward‐looking statements. </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represent our management’s beliefs and assumptions only as of the date of this presentation. We undertake no obligation, and do not intend to update these forward‐looking statements, to review or confirm analysts’ expectations, or to provide interim reports or updates on the progress of the current financial quarter. Further information on these and other factors that could affect our financial results are included in our filings we make with the Securities and Exchange Commission, including those discussed in our most recent Annual Report on form 10-K.</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This presentation includes certain non‐GAAP financial measures as defined by SEC rules. We have provided a reconciliation of those measures to the most directly comparable GAAP measures in the Appendix. Terms such as “Annual Contract Value” and “G2K Customer” shall have the meanings set forth in our filings with the SEC. </a:t>
            </a:r>
            <a:br>
              <a:rPr lang="en-US" sz="1050" dirty="0">
                <a:solidFill>
                  <a:schemeClr val="tx1"/>
                </a:solidFill>
              </a:rPr>
            </a:br>
            <a:r>
              <a:rPr lang="en-US" sz="1050" dirty="0">
                <a:solidFill>
                  <a:schemeClr val="tx1"/>
                </a:solidFill>
              </a:rPr>
              <a:t>This presentation includes estimates of the size of the target addressable market for our products and services. We obtain industry and market data from our own internal estimates, from industry and general publications, and from research, surveys and studies conducted by third parties. The data on which we rely, and our assumptions, involve approximations, judgments about how to define and group product segments and markets, estimates, and risks and uncertainties, including those discussed in our most recent annual report on Form 10-K and other risks which we do not foresee that may materially, and negatively impact or fundamentally change the markets in which we compete. Therefore, our estimates of the size of the target addressable markets for our products and services could be overstated. Further, in a number of product segments and markets our product offerings have only recently been introduced, and we do not have an operating history establishing that our products will successfully compete in these product and market segments or successfully address the breadth and size of the market opportunity stated of implied by the industry and market data in this presentation. The information in this presentation on new products, features, or functionalities is intended to outline ServiceNow’s general product direction and should not be included in making a purchasing decision. The information on new products, features, functionalities is for informational purposes only and may not be incorporated into any contract. The information on new products is not a commitment, promise, or legal obligation to deliver any material, code or functionality. The development, release, and timing of any features or functionality described for our products remains at ServiceNow’s sole discretion.</a:t>
            </a:r>
          </a:p>
          <a:p>
            <a:pPr>
              <a:lnSpc>
                <a:spcPct val="95000"/>
              </a:lnSpc>
            </a:pPr>
            <a:endParaRPr lang="en-US" sz="1050" dirty="0">
              <a:solidFill>
                <a:schemeClr val="tx1"/>
              </a:solidFill>
            </a:endParaRPr>
          </a:p>
          <a:p>
            <a:pPr>
              <a:lnSpc>
                <a:spcPct val="95000"/>
              </a:lnSpc>
            </a:pPr>
            <a:endParaRPr lang="en-US" sz="1050" dirty="0">
              <a:solidFill>
                <a:schemeClr val="tx1"/>
              </a:solidFill>
            </a:endParaRPr>
          </a:p>
        </p:txBody>
      </p:sp>
    </p:spTree>
    <p:extLst>
      <p:ext uri="{BB962C8B-B14F-4D97-AF65-F5344CB8AC3E}">
        <p14:creationId xmlns:p14="http://schemas.microsoft.com/office/powerpoint/2010/main" val="302323682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6" name="Content Placeholder 5"/>
          <p:cNvSpPr>
            <a:spLocks noGrp="1"/>
          </p:cNvSpPr>
          <p:nvPr>
            <p:ph sz="quarter" idx="10"/>
          </p:nvPr>
        </p:nvSpPr>
        <p:spPr>
          <a:xfrm>
            <a:off x="475488" y="1901952"/>
            <a:ext cx="5422392" cy="4389120"/>
          </a:xfrm>
        </p:spPr>
        <p:txBody>
          <a:bodyPr/>
          <a:lstStyle>
            <a:lvl2pPr>
              <a:defRPr sz="1600"/>
            </a:lvl2pPr>
          </a:lstStyle>
          <a:p>
            <a:pPr lvl="0"/>
            <a:r>
              <a:rPr lang="en-US"/>
              <a:t>Click to edit Master text styles</a:t>
            </a:r>
          </a:p>
          <a:p>
            <a:pPr lvl="1"/>
            <a:r>
              <a:rPr lang="en-US"/>
              <a:t>Second level</a:t>
            </a:r>
          </a:p>
        </p:txBody>
      </p:sp>
      <p:sp>
        <p:nvSpPr>
          <p:cNvPr id="7" name="Content Placeholder 5"/>
          <p:cNvSpPr>
            <a:spLocks noGrp="1"/>
          </p:cNvSpPr>
          <p:nvPr>
            <p:ph sz="quarter" idx="11"/>
          </p:nvPr>
        </p:nvSpPr>
        <p:spPr>
          <a:xfrm>
            <a:off x="6227299" y="1901952"/>
            <a:ext cx="5421174" cy="4396986"/>
          </a:xfrm>
        </p:spPr>
        <p:txBody>
          <a:bodyPr/>
          <a:lstStyle>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1101833181"/>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ntent w headings">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6" name="Content Placeholder 5"/>
          <p:cNvSpPr>
            <a:spLocks noGrp="1"/>
          </p:cNvSpPr>
          <p:nvPr>
            <p:ph sz="quarter" idx="10" hasCustomPrompt="1"/>
          </p:nvPr>
        </p:nvSpPr>
        <p:spPr>
          <a:xfrm>
            <a:off x="475487" y="1901952"/>
            <a:ext cx="5422392" cy="4396987"/>
          </a:xfrm>
        </p:spPr>
        <p:txBody>
          <a:bodyPr/>
          <a:lstStyle>
            <a:lvl1pPr marL="0" indent="0">
              <a:buNone/>
              <a:defRPr b="1">
                <a:latin typeface="+mj-lt"/>
              </a:defRPr>
            </a:lvl1pPr>
            <a:lvl2pPr marL="228600" indent="-228600">
              <a:buFont typeface="Arial" panose="020B0604020202020204" pitchFamily="34" charset="0"/>
              <a:buChar char="•"/>
              <a:defRPr sz="2000">
                <a:latin typeface="+mn-lt"/>
              </a:defRPr>
            </a:lvl2pPr>
            <a:lvl3pPr marL="400050" indent="-171450">
              <a:buClr>
                <a:schemeClr val="tx1"/>
              </a:buClr>
              <a:buFont typeface="Avenir Book" panose="02000503020000020003" pitchFamily="2" charset="0"/>
              <a:buChar char="–"/>
              <a:defRPr sz="1600">
                <a:latin typeface="+mn-lt"/>
              </a:defRPr>
            </a:lvl3pPr>
            <a:lvl4pPr>
              <a:defRPr>
                <a:latin typeface="+mn-lt"/>
              </a:defRPr>
            </a:lvl4pPr>
            <a:lvl5pPr marL="1145716" indent="0">
              <a:buNone/>
              <a:defRPr/>
            </a:lvl5pPr>
          </a:lstStyle>
          <a:p>
            <a:pPr lvl="0"/>
            <a:r>
              <a:rPr lang="en-US"/>
              <a:t>Click to edit Master text styles</a:t>
            </a:r>
          </a:p>
          <a:p>
            <a:pPr lvl="1"/>
            <a:r>
              <a:rPr lang="en-US"/>
              <a:t>First level</a:t>
            </a:r>
          </a:p>
          <a:p>
            <a:pPr lvl="2"/>
            <a:r>
              <a:rPr lang="en-US"/>
              <a:t>Second level</a:t>
            </a:r>
          </a:p>
        </p:txBody>
      </p:sp>
      <p:sp>
        <p:nvSpPr>
          <p:cNvPr id="7" name="Content Placeholder 5"/>
          <p:cNvSpPr>
            <a:spLocks noGrp="1"/>
          </p:cNvSpPr>
          <p:nvPr>
            <p:ph sz="quarter" idx="11" hasCustomPrompt="1"/>
          </p:nvPr>
        </p:nvSpPr>
        <p:spPr>
          <a:xfrm>
            <a:off x="6227299" y="1901952"/>
            <a:ext cx="5421174" cy="4396986"/>
          </a:xfrm>
        </p:spPr>
        <p:txBody>
          <a:bodyPr/>
          <a:lstStyle>
            <a:lvl1pPr marL="0" indent="0">
              <a:buNone/>
              <a:defRPr b="1">
                <a:latin typeface="+mj-lt"/>
              </a:defRPr>
            </a:lvl1pPr>
            <a:lvl2pPr marL="228600" indent="-228600">
              <a:buFont typeface="Arial" panose="020B0604020202020204" pitchFamily="34" charset="0"/>
              <a:buChar char="•"/>
              <a:defRPr sz="2000"/>
            </a:lvl2pPr>
            <a:lvl3pPr marL="400050" indent="-171450">
              <a:buClr>
                <a:schemeClr val="tx1"/>
              </a:buClr>
              <a:buFont typeface="Avenir Book" panose="02000503020000020003" pitchFamily="2" charset="0"/>
              <a:buChar char="–"/>
              <a:defRPr sz="1600"/>
            </a:lvl3pPr>
          </a:lstStyle>
          <a:p>
            <a:pPr lvl="0"/>
            <a:r>
              <a:rPr lang="en-US"/>
              <a:t>Click to edit Master text styles</a:t>
            </a:r>
          </a:p>
          <a:p>
            <a:pPr lvl="1"/>
            <a:r>
              <a:rPr lang="en-US"/>
              <a:t>First level</a:t>
            </a:r>
          </a:p>
          <a:p>
            <a:pPr lvl="2"/>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1699993301"/>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ontent Lef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7" name="Content Placeholder 5"/>
          <p:cNvSpPr>
            <a:spLocks noGrp="1"/>
          </p:cNvSpPr>
          <p:nvPr>
            <p:ph sz="quarter" idx="11"/>
          </p:nvPr>
        </p:nvSpPr>
        <p:spPr>
          <a:xfrm>
            <a:off x="6227299" y="1901952"/>
            <a:ext cx="5421174" cy="4396986"/>
          </a:xfrm>
        </p:spPr>
        <p:txBody>
          <a:bodyPr/>
          <a:lstStyle>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261379704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6" name="Content Placeholder 5"/>
          <p:cNvSpPr>
            <a:spLocks noGrp="1"/>
          </p:cNvSpPr>
          <p:nvPr>
            <p:ph sz="quarter" idx="10"/>
          </p:nvPr>
        </p:nvSpPr>
        <p:spPr>
          <a:xfrm>
            <a:off x="439612" y="1901952"/>
            <a:ext cx="3291840" cy="4396987"/>
          </a:xfrm>
        </p:spPr>
        <p:txBody>
          <a:bodyPr/>
          <a:lstStyle>
            <a:lvl2pPr>
              <a:defRPr sz="1600"/>
            </a:lvl2pPr>
          </a:lstStyle>
          <a:p>
            <a:pPr lvl="0"/>
            <a:r>
              <a:rPr lang="en-US"/>
              <a:t>Click to edit Master text styles</a:t>
            </a:r>
          </a:p>
          <a:p>
            <a:pPr lvl="1"/>
            <a:r>
              <a:rPr lang="en-US"/>
              <a:t>Second level</a:t>
            </a:r>
          </a:p>
        </p:txBody>
      </p:sp>
      <p:sp>
        <p:nvSpPr>
          <p:cNvPr id="7" name="Content Placeholder 5"/>
          <p:cNvSpPr>
            <a:spLocks noGrp="1"/>
          </p:cNvSpPr>
          <p:nvPr>
            <p:ph sz="quarter" idx="11"/>
          </p:nvPr>
        </p:nvSpPr>
        <p:spPr>
          <a:xfrm>
            <a:off x="4398932" y="1901952"/>
            <a:ext cx="3291840" cy="4396986"/>
          </a:xfrm>
        </p:spPr>
        <p:txBody>
          <a:bodyPr/>
          <a:lstStyle>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
        <p:nvSpPr>
          <p:cNvPr id="9" name="Content Placeholder 8">
            <a:extLst>
              <a:ext uri="{FF2B5EF4-FFF2-40B4-BE49-F238E27FC236}">
                <a16:creationId xmlns:a16="http://schemas.microsoft.com/office/drawing/2014/main" id="{4BC0AA83-3E7C-45A7-A78B-876FEFF1FDA8}"/>
              </a:ext>
            </a:extLst>
          </p:cNvPr>
          <p:cNvSpPr>
            <a:spLocks noGrp="1"/>
          </p:cNvSpPr>
          <p:nvPr>
            <p:ph sz="quarter" idx="13" hasCustomPrompt="1"/>
          </p:nvPr>
        </p:nvSpPr>
        <p:spPr>
          <a:xfrm>
            <a:off x="8356633" y="1901951"/>
            <a:ext cx="3291840" cy="4396987"/>
          </a:xfrm>
        </p:spPr>
        <p:txBody>
          <a:bodyPr/>
          <a:lstStyle>
            <a:lvl1pPr>
              <a:defRPr/>
            </a:lvl1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49208636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_Slide_Blank">
    <p:bg>
      <p:bgPr>
        <a:solidFill>
          <a:schemeClr val="accent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629072" y="3360858"/>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a:t>Click to edit Subtitle Master text styles</a:t>
            </a:r>
          </a:p>
        </p:txBody>
      </p:sp>
      <p:grpSp>
        <p:nvGrpSpPr>
          <p:cNvPr id="77" name="Group 76">
            <a:extLst>
              <a:ext uri="{FF2B5EF4-FFF2-40B4-BE49-F238E27FC236}">
                <a16:creationId xmlns:a16="http://schemas.microsoft.com/office/drawing/2014/main" id="{A10ECD70-3095-41A0-830E-3056AF54A6F8}"/>
              </a:ext>
            </a:extLst>
          </p:cNvPr>
          <p:cNvGrpSpPr/>
          <p:nvPr userDrawn="1"/>
        </p:nvGrpSpPr>
        <p:grpSpPr bwMode="gray">
          <a:xfrm>
            <a:off x="540351" y="6347923"/>
            <a:ext cx="559991" cy="161925"/>
            <a:chOff x="4436128" y="1677988"/>
            <a:chExt cx="559991" cy="161925"/>
          </a:xfrm>
        </p:grpSpPr>
        <p:sp>
          <p:nvSpPr>
            <p:cNvPr id="81" name="Freeform 5">
              <a:extLst>
                <a:ext uri="{FF2B5EF4-FFF2-40B4-BE49-F238E27FC236}">
                  <a16:creationId xmlns:a16="http://schemas.microsoft.com/office/drawing/2014/main" id="{A1B2AC15-B2DA-4547-9B6F-A46615A5B70C}"/>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6">
              <a:extLst>
                <a:ext uri="{FF2B5EF4-FFF2-40B4-BE49-F238E27FC236}">
                  <a16:creationId xmlns:a16="http://schemas.microsoft.com/office/drawing/2014/main" id="{21F10718-3D60-404A-91AE-B52BF426D5DE}"/>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7">
              <a:extLst>
                <a:ext uri="{FF2B5EF4-FFF2-40B4-BE49-F238E27FC236}">
                  <a16:creationId xmlns:a16="http://schemas.microsoft.com/office/drawing/2014/main" id="{690156DB-8BFE-4872-8203-EF563049CBA9}"/>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4" name="Group 83">
              <a:extLst>
                <a:ext uri="{FF2B5EF4-FFF2-40B4-BE49-F238E27FC236}">
                  <a16:creationId xmlns:a16="http://schemas.microsoft.com/office/drawing/2014/main" id="{C9F71F0C-E8C0-4F8B-AA27-5A2E234654E3}"/>
                </a:ext>
              </a:extLst>
            </p:cNvPr>
            <p:cNvGrpSpPr>
              <a:grpSpLocks noChangeAspect="1"/>
            </p:cNvGrpSpPr>
            <p:nvPr/>
          </p:nvGrpSpPr>
          <p:grpSpPr bwMode="gray">
            <a:xfrm>
              <a:off x="4956831" y="1814196"/>
              <a:ext cx="39288" cy="20954"/>
              <a:chOff x="2687241" y="1822450"/>
              <a:chExt cx="23813" cy="12700"/>
            </a:xfrm>
          </p:grpSpPr>
          <p:sp>
            <p:nvSpPr>
              <p:cNvPr id="85" name="Freeform 8">
                <a:extLst>
                  <a:ext uri="{FF2B5EF4-FFF2-40B4-BE49-F238E27FC236}">
                    <a16:creationId xmlns:a16="http://schemas.microsoft.com/office/drawing/2014/main" id="{7FBE0CA9-D9A4-45CD-8605-DBC8BB040244}"/>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6" name="Freeform 9">
                <a:extLst>
                  <a:ext uri="{FF2B5EF4-FFF2-40B4-BE49-F238E27FC236}">
                    <a16:creationId xmlns:a16="http://schemas.microsoft.com/office/drawing/2014/main" id="{34D273F1-88A5-47CC-BFC5-330AECFD329B}"/>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1425632424"/>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Content with Header">
    <p:spTree>
      <p:nvGrpSpPr>
        <p:cNvPr id="1" name=""/>
        <p:cNvGrpSpPr/>
        <p:nvPr/>
      </p:nvGrpSpPr>
      <p:grpSpPr>
        <a:xfrm>
          <a:off x="0" y="0"/>
          <a:ext cx="0" cy="0"/>
          <a:chOff x="0" y="0"/>
          <a:chExt cx="0" cy="0"/>
        </a:xfrm>
      </p:grpSpPr>
      <p:sp>
        <p:nvSpPr>
          <p:cNvPr id="11" name="Content Placeholder 5">
            <a:extLst>
              <a:ext uri="{FF2B5EF4-FFF2-40B4-BE49-F238E27FC236}">
                <a16:creationId xmlns:a16="http://schemas.microsoft.com/office/drawing/2014/main" id="{2B9B6F4E-73B9-3645-850E-B8AF5E70C964}"/>
              </a:ext>
            </a:extLst>
          </p:cNvPr>
          <p:cNvSpPr>
            <a:spLocks noGrp="1"/>
          </p:cNvSpPr>
          <p:nvPr>
            <p:ph sz="quarter" idx="10" hasCustomPrompt="1"/>
          </p:nvPr>
        </p:nvSpPr>
        <p:spPr>
          <a:xfrm>
            <a:off x="475486" y="1901952"/>
            <a:ext cx="3498805" cy="4396987"/>
          </a:xfrm>
        </p:spPr>
        <p:txBody>
          <a:bodyPr/>
          <a:lstStyle>
            <a:lvl1pPr marL="0" indent="0">
              <a:buNone/>
              <a:defRPr b="1">
                <a:latin typeface="+mj-lt"/>
              </a:defRPr>
            </a:lvl1pPr>
            <a:lvl2pPr marL="228600" indent="-228600">
              <a:buFont typeface="Arial" panose="020B0604020202020204" pitchFamily="34" charset="0"/>
              <a:buChar char="•"/>
              <a:defRPr sz="2000">
                <a:latin typeface="+mn-lt"/>
              </a:defRPr>
            </a:lvl2pPr>
            <a:lvl3pPr marL="400050" indent="-171450">
              <a:buClr>
                <a:schemeClr val="tx1"/>
              </a:buClr>
              <a:buFont typeface="Avenir Book" panose="02000503020000020003" pitchFamily="2" charset="0"/>
              <a:buChar char="–"/>
              <a:defRPr sz="1600">
                <a:latin typeface="+mn-lt"/>
              </a:defRPr>
            </a:lvl3pPr>
            <a:lvl4pPr>
              <a:defRPr>
                <a:latin typeface="+mn-lt"/>
              </a:defRPr>
            </a:lvl4pPr>
            <a:lvl5pPr marL="1145716" indent="0">
              <a:buNone/>
              <a:defRPr/>
            </a:lvl5pPr>
          </a:lstStyle>
          <a:p>
            <a:pPr lvl="0"/>
            <a:r>
              <a:rPr lang="en-US"/>
              <a:t>Click to edit Master text styles</a:t>
            </a:r>
          </a:p>
          <a:p>
            <a:pPr lvl="1"/>
            <a:r>
              <a:rPr lang="en-US"/>
              <a:t>First level</a:t>
            </a:r>
          </a:p>
          <a:p>
            <a:pPr lvl="2"/>
            <a:r>
              <a:rPr lang="en-US"/>
              <a:t>Second level</a:t>
            </a:r>
          </a:p>
        </p:txBody>
      </p:sp>
      <p:sp>
        <p:nvSpPr>
          <p:cNvPr id="13" name="Content Placeholder 5">
            <a:extLst>
              <a:ext uri="{FF2B5EF4-FFF2-40B4-BE49-F238E27FC236}">
                <a16:creationId xmlns:a16="http://schemas.microsoft.com/office/drawing/2014/main" id="{F9258026-21D9-9948-BD91-74F7C537A5B0}"/>
              </a:ext>
            </a:extLst>
          </p:cNvPr>
          <p:cNvSpPr>
            <a:spLocks noGrp="1"/>
          </p:cNvSpPr>
          <p:nvPr>
            <p:ph sz="quarter" idx="11" hasCustomPrompt="1"/>
          </p:nvPr>
        </p:nvSpPr>
        <p:spPr>
          <a:xfrm>
            <a:off x="8086643" y="1901952"/>
            <a:ext cx="3561829" cy="4396986"/>
          </a:xfrm>
        </p:spPr>
        <p:txBody>
          <a:bodyPr/>
          <a:lstStyle>
            <a:lvl1pPr marL="0" indent="0">
              <a:buNone/>
              <a:defRPr b="1">
                <a:latin typeface="+mj-lt"/>
              </a:defRPr>
            </a:lvl1pPr>
            <a:lvl2pPr marL="228600" indent="-228600">
              <a:buFont typeface="Arial" panose="020B0604020202020204" pitchFamily="34" charset="0"/>
              <a:buChar char="•"/>
              <a:defRPr sz="2000"/>
            </a:lvl2pPr>
            <a:lvl3pPr marL="400050" indent="-171450">
              <a:buClr>
                <a:schemeClr val="tx1"/>
              </a:buClr>
              <a:buFont typeface="Avenir Book" panose="02000503020000020003" pitchFamily="2" charset="0"/>
              <a:buChar char="–"/>
              <a:defRPr sz="1600"/>
            </a:lvl3pPr>
          </a:lstStyle>
          <a:p>
            <a:pPr lvl="0"/>
            <a:r>
              <a:rPr lang="en-US"/>
              <a:t>Click to edit Master text styles</a:t>
            </a:r>
          </a:p>
          <a:p>
            <a:pPr lvl="1"/>
            <a:r>
              <a:rPr lang="en-US"/>
              <a:t>First level</a:t>
            </a:r>
          </a:p>
          <a:p>
            <a:pPr lvl="2"/>
            <a:r>
              <a:rPr lang="en-US"/>
              <a:t>Second level</a:t>
            </a:r>
          </a:p>
        </p:txBody>
      </p:sp>
      <p:sp>
        <p:nvSpPr>
          <p:cNvPr id="19" name="Content Placeholder 5">
            <a:extLst>
              <a:ext uri="{FF2B5EF4-FFF2-40B4-BE49-F238E27FC236}">
                <a16:creationId xmlns:a16="http://schemas.microsoft.com/office/drawing/2014/main" id="{CC728572-097D-EC4B-BB44-34609460AE37}"/>
              </a:ext>
            </a:extLst>
          </p:cNvPr>
          <p:cNvSpPr>
            <a:spLocks noGrp="1"/>
          </p:cNvSpPr>
          <p:nvPr>
            <p:ph sz="quarter" idx="13" hasCustomPrompt="1"/>
          </p:nvPr>
        </p:nvSpPr>
        <p:spPr>
          <a:xfrm>
            <a:off x="4249553" y="1901952"/>
            <a:ext cx="3548604" cy="4396986"/>
          </a:xfrm>
        </p:spPr>
        <p:txBody>
          <a:bodyPr/>
          <a:lstStyle>
            <a:lvl1pPr marL="0" indent="0">
              <a:buNone/>
              <a:defRPr b="1">
                <a:latin typeface="+mj-lt"/>
              </a:defRPr>
            </a:lvl1pPr>
            <a:lvl2pPr marL="228600" indent="-228600">
              <a:buFont typeface="Arial" panose="020B0604020202020204" pitchFamily="34" charset="0"/>
              <a:buChar char="•"/>
              <a:defRPr sz="2000"/>
            </a:lvl2pPr>
            <a:lvl3pPr marL="400050" indent="-171450">
              <a:buClr>
                <a:schemeClr val="tx1"/>
              </a:buClr>
              <a:buFont typeface="Avenir Book" panose="02000503020000020003" pitchFamily="2" charset="0"/>
              <a:buChar char="–"/>
              <a:defRPr sz="1600"/>
            </a:lvl3pPr>
          </a:lstStyle>
          <a:p>
            <a:pPr lvl="0"/>
            <a:r>
              <a:rPr lang="en-US"/>
              <a:t>Click to edit Master text styles</a:t>
            </a:r>
          </a:p>
          <a:p>
            <a:pPr lvl="1"/>
            <a:r>
              <a:rPr lang="en-US"/>
              <a:t>First level</a:t>
            </a:r>
          </a:p>
          <a:p>
            <a:pPr lvl="2"/>
            <a:r>
              <a:rPr lang="en-US"/>
              <a:t>Second level</a:t>
            </a:r>
          </a:p>
        </p:txBody>
      </p:sp>
      <p:sp>
        <p:nvSpPr>
          <p:cNvPr id="2" name="Title 1"/>
          <p:cNvSpPr>
            <a:spLocks noGrp="1"/>
          </p:cNvSpPr>
          <p:nvPr>
            <p:ph type="title"/>
          </p:nvPr>
        </p:nvSpPr>
        <p:spPr bwMode="gray"/>
        <p:txBody>
          <a:bodyPr/>
          <a:lstStyle/>
          <a:p>
            <a:r>
              <a:rPr lang="en-US"/>
              <a:t>Click to edit Master title style</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2946505609"/>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41231" y="341807"/>
            <a:ext cx="5376473" cy="668692"/>
          </a:xfrm>
        </p:spPr>
        <p:txBody>
          <a:bodyPr/>
          <a:lstStyle/>
          <a:p>
            <a:r>
              <a:rPr lang="en-US"/>
              <a:t>Click to edit Master title style</a:t>
            </a:r>
          </a:p>
        </p:txBody>
      </p:sp>
      <p:sp>
        <p:nvSpPr>
          <p:cNvPr id="6" name="Content Placeholder 5"/>
          <p:cNvSpPr>
            <a:spLocks noGrp="1"/>
          </p:cNvSpPr>
          <p:nvPr>
            <p:ph sz="quarter" idx="10"/>
          </p:nvPr>
        </p:nvSpPr>
        <p:spPr>
          <a:xfrm>
            <a:off x="437780" y="1901952"/>
            <a:ext cx="5312787" cy="4396987"/>
          </a:xfrm>
        </p:spPr>
        <p:txBody>
          <a:bodyPr/>
          <a:lstStyle>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537879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
        <p:nvSpPr>
          <p:cNvPr id="9" name="Picture Placeholder 8">
            <a:extLst>
              <a:ext uri="{FF2B5EF4-FFF2-40B4-BE49-F238E27FC236}">
                <a16:creationId xmlns:a16="http://schemas.microsoft.com/office/drawing/2014/main" id="{068AC82B-C3C3-469A-884C-F151849E7E5B}"/>
              </a:ext>
            </a:extLst>
          </p:cNvPr>
          <p:cNvSpPr>
            <a:spLocks noGrp="1"/>
          </p:cNvSpPr>
          <p:nvPr>
            <p:ph type="pic" sz="quarter" idx="13" hasCustomPrompt="1"/>
          </p:nvPr>
        </p:nvSpPr>
        <p:spPr>
          <a:xfrm>
            <a:off x="6094413" y="0"/>
            <a:ext cx="6094412" cy="6856413"/>
          </a:xfrm>
          <a:solidFill>
            <a:srgbClr val="F7F7F7"/>
          </a:solidFill>
        </p:spPr>
        <p:txBody>
          <a:bodyPr anchor="ctr" anchorCtr="1"/>
          <a:lstStyle>
            <a:lvl1pPr algn="ctr">
              <a:defRPr sz="1400">
                <a:solidFill>
                  <a:schemeClr val="tx1"/>
                </a:solidFill>
              </a:defRPr>
            </a:lvl1pPr>
          </a:lstStyle>
          <a:p>
            <a:r>
              <a:rPr lang="en-US" dirty="0"/>
              <a:t>Picture here</a:t>
            </a:r>
          </a:p>
        </p:txBody>
      </p:sp>
      <p:grpSp>
        <p:nvGrpSpPr>
          <p:cNvPr id="13" name="Group 12">
            <a:extLst>
              <a:ext uri="{FF2B5EF4-FFF2-40B4-BE49-F238E27FC236}">
                <a16:creationId xmlns:a16="http://schemas.microsoft.com/office/drawing/2014/main" id="{5B2D3ECD-87FC-41E1-A3AD-39EC6F8C655F}"/>
              </a:ext>
            </a:extLst>
          </p:cNvPr>
          <p:cNvGrpSpPr/>
          <p:nvPr userDrawn="1"/>
        </p:nvGrpSpPr>
        <p:grpSpPr bwMode="gray">
          <a:xfrm>
            <a:off x="540351" y="6347923"/>
            <a:ext cx="559991" cy="161925"/>
            <a:chOff x="4436128" y="1677988"/>
            <a:chExt cx="559991" cy="161925"/>
          </a:xfrm>
        </p:grpSpPr>
        <p:sp>
          <p:nvSpPr>
            <p:cNvPr id="14" name="Freeform 5">
              <a:extLst>
                <a:ext uri="{FF2B5EF4-FFF2-40B4-BE49-F238E27FC236}">
                  <a16:creationId xmlns:a16="http://schemas.microsoft.com/office/drawing/2014/main" id="{C82356C0-E1A7-416E-BD67-0668491D1BBA}"/>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6">
              <a:extLst>
                <a:ext uri="{FF2B5EF4-FFF2-40B4-BE49-F238E27FC236}">
                  <a16:creationId xmlns:a16="http://schemas.microsoft.com/office/drawing/2014/main" id="{113D68CF-3636-4E89-9C74-3B5A7EA6D946}"/>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7">
              <a:extLst>
                <a:ext uri="{FF2B5EF4-FFF2-40B4-BE49-F238E27FC236}">
                  <a16:creationId xmlns:a16="http://schemas.microsoft.com/office/drawing/2014/main" id="{79DAB2EB-5107-4BE0-AA23-BF952F298F65}"/>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24" name="Group 23">
              <a:extLst>
                <a:ext uri="{FF2B5EF4-FFF2-40B4-BE49-F238E27FC236}">
                  <a16:creationId xmlns:a16="http://schemas.microsoft.com/office/drawing/2014/main" id="{C07C1736-DA3F-4400-A2B1-ED871DC8C903}"/>
                </a:ext>
              </a:extLst>
            </p:cNvPr>
            <p:cNvGrpSpPr>
              <a:grpSpLocks noChangeAspect="1"/>
            </p:cNvGrpSpPr>
            <p:nvPr/>
          </p:nvGrpSpPr>
          <p:grpSpPr bwMode="gray">
            <a:xfrm>
              <a:off x="4956831" y="1814196"/>
              <a:ext cx="39288" cy="20954"/>
              <a:chOff x="2687241" y="1822450"/>
              <a:chExt cx="23813" cy="12700"/>
            </a:xfrm>
          </p:grpSpPr>
          <p:sp>
            <p:nvSpPr>
              <p:cNvPr id="25" name="Freeform 8">
                <a:extLst>
                  <a:ext uri="{FF2B5EF4-FFF2-40B4-BE49-F238E27FC236}">
                    <a16:creationId xmlns:a16="http://schemas.microsoft.com/office/drawing/2014/main" id="{FD7C390D-DE49-4217-9822-A5EE8F9E42B3}"/>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Freeform 9">
                <a:extLst>
                  <a:ext uri="{FF2B5EF4-FFF2-40B4-BE49-F238E27FC236}">
                    <a16:creationId xmlns:a16="http://schemas.microsoft.com/office/drawing/2014/main" id="{0BE75A22-A12D-481C-A40F-C55E4CF6713E}"/>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85225507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Picture on left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41230" y="341807"/>
            <a:ext cx="11172591" cy="668692"/>
          </a:xfrm>
        </p:spPr>
        <p:txBody>
          <a:bodyPr/>
          <a:lstStyle/>
          <a:p>
            <a:r>
              <a:rPr lang="en-US"/>
              <a:t>Click to edit Master title style</a:t>
            </a:r>
          </a:p>
        </p:txBody>
      </p:sp>
      <p:sp>
        <p:nvSpPr>
          <p:cNvPr id="6" name="Content Placeholder 5"/>
          <p:cNvSpPr>
            <a:spLocks noGrp="1"/>
          </p:cNvSpPr>
          <p:nvPr>
            <p:ph sz="quarter" idx="10"/>
          </p:nvPr>
        </p:nvSpPr>
        <p:spPr>
          <a:xfrm>
            <a:off x="6308140" y="1901953"/>
            <a:ext cx="5349240" cy="4244324"/>
          </a:xfrm>
        </p:spPr>
        <p:txBody>
          <a:bodyPr/>
          <a:lstStyle>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72588"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
        <p:nvSpPr>
          <p:cNvPr id="7" name="Picture Placeholder 6">
            <a:extLst>
              <a:ext uri="{FF2B5EF4-FFF2-40B4-BE49-F238E27FC236}">
                <a16:creationId xmlns:a16="http://schemas.microsoft.com/office/drawing/2014/main" id="{AD4523B1-40E9-4B78-8229-4133B225CD99}"/>
              </a:ext>
            </a:extLst>
          </p:cNvPr>
          <p:cNvSpPr>
            <a:spLocks noGrp="1"/>
          </p:cNvSpPr>
          <p:nvPr>
            <p:ph type="pic" sz="quarter" idx="13"/>
          </p:nvPr>
        </p:nvSpPr>
        <p:spPr>
          <a:xfrm>
            <a:off x="531911" y="1901825"/>
            <a:ext cx="5394960" cy="4244975"/>
          </a:xfrm>
          <a:solidFill>
            <a:srgbClr val="F7F7F7"/>
          </a:solidFill>
        </p:spPr>
        <p:txBody>
          <a:bodyPr anchor="ctr" anchorCtr="0"/>
          <a:lstStyle>
            <a:lvl1pPr algn="ctr">
              <a:defRPr/>
            </a:lvl1pPr>
          </a:lstStyle>
          <a:p>
            <a:endParaRPr lang="en-US" dirty="0"/>
          </a:p>
        </p:txBody>
      </p:sp>
    </p:spTree>
    <p:extLst>
      <p:ext uri="{BB962C8B-B14F-4D97-AF65-F5344CB8AC3E}">
        <p14:creationId xmlns:p14="http://schemas.microsoft.com/office/powerpoint/2010/main" val="2262596474"/>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ual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a:t>Click to edit Master title style</a:t>
            </a:r>
          </a:p>
        </p:txBody>
      </p:sp>
      <p:sp>
        <p:nvSpPr>
          <p:cNvPr id="5" name="Picture Placeholder 4"/>
          <p:cNvSpPr>
            <a:spLocks noGrp="1"/>
          </p:cNvSpPr>
          <p:nvPr>
            <p:ph type="pic" sz="quarter" idx="10"/>
          </p:nvPr>
        </p:nvSpPr>
        <p:spPr bwMode="gray">
          <a:xfrm>
            <a:off x="536400" y="1548907"/>
            <a:ext cx="5396754"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7" name="Picture Placeholder 4"/>
          <p:cNvSpPr>
            <a:spLocks noGrp="1"/>
          </p:cNvSpPr>
          <p:nvPr>
            <p:ph type="pic" sz="quarter" idx="11"/>
          </p:nvPr>
        </p:nvSpPr>
        <p:spPr bwMode="gray">
          <a:xfrm>
            <a:off x="6261931" y="1548907"/>
            <a:ext cx="5396754"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4" name="Text Placeholder 3"/>
          <p:cNvSpPr>
            <a:spLocks noGrp="1"/>
          </p:cNvSpPr>
          <p:nvPr>
            <p:ph type="body" sz="quarter" idx="12"/>
          </p:nvPr>
        </p:nvSpPr>
        <p:spPr>
          <a:xfrm>
            <a:off x="531934" y="5414963"/>
            <a:ext cx="538956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a:t>Click to edit Master text styles</a:t>
            </a:r>
          </a:p>
        </p:txBody>
      </p:sp>
      <p:sp>
        <p:nvSpPr>
          <p:cNvPr id="8" name="Text Placeholder 3"/>
          <p:cNvSpPr>
            <a:spLocks noGrp="1"/>
          </p:cNvSpPr>
          <p:nvPr>
            <p:ph type="body" sz="quarter" idx="13"/>
          </p:nvPr>
        </p:nvSpPr>
        <p:spPr>
          <a:xfrm>
            <a:off x="6269123" y="5414963"/>
            <a:ext cx="538956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a:t>Click to edit Master text styles</a:t>
            </a:r>
          </a:p>
        </p:txBody>
      </p:sp>
    </p:spTree>
    <p:extLst>
      <p:ext uri="{BB962C8B-B14F-4D97-AF65-F5344CB8AC3E}">
        <p14:creationId xmlns:p14="http://schemas.microsoft.com/office/powerpoint/2010/main" val="203124701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riple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a:t>Click to edit Master title style</a:t>
            </a:r>
          </a:p>
        </p:txBody>
      </p:sp>
      <p:sp>
        <p:nvSpPr>
          <p:cNvPr id="5" name="Picture Placeholder 4"/>
          <p:cNvSpPr>
            <a:spLocks noGrp="1"/>
          </p:cNvSpPr>
          <p:nvPr>
            <p:ph type="pic" sz="quarter" idx="10"/>
          </p:nvPr>
        </p:nvSpPr>
        <p:spPr bwMode="gray">
          <a:xfrm>
            <a:off x="528166" y="1548907"/>
            <a:ext cx="352044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7" name="Picture Placeholder 4"/>
          <p:cNvSpPr>
            <a:spLocks noGrp="1"/>
          </p:cNvSpPr>
          <p:nvPr>
            <p:ph type="pic" sz="quarter" idx="11"/>
          </p:nvPr>
        </p:nvSpPr>
        <p:spPr bwMode="gray">
          <a:xfrm>
            <a:off x="4331846"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8" name="Picture Placeholder 4"/>
          <p:cNvSpPr>
            <a:spLocks noGrp="1"/>
          </p:cNvSpPr>
          <p:nvPr>
            <p:ph type="pic" sz="quarter" idx="12"/>
          </p:nvPr>
        </p:nvSpPr>
        <p:spPr bwMode="gray">
          <a:xfrm>
            <a:off x="8140219"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10" name="Text Placeholder 3"/>
          <p:cNvSpPr>
            <a:spLocks noGrp="1"/>
          </p:cNvSpPr>
          <p:nvPr>
            <p:ph type="body" sz="quarter" idx="13"/>
          </p:nvPr>
        </p:nvSpPr>
        <p:spPr>
          <a:xfrm>
            <a:off x="528165"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a:t>Click to edit Master text styles</a:t>
            </a:r>
          </a:p>
        </p:txBody>
      </p:sp>
      <p:sp>
        <p:nvSpPr>
          <p:cNvPr id="11" name="Text Placeholder 3"/>
          <p:cNvSpPr>
            <a:spLocks noGrp="1"/>
          </p:cNvSpPr>
          <p:nvPr>
            <p:ph type="body" sz="quarter" idx="14"/>
          </p:nvPr>
        </p:nvSpPr>
        <p:spPr>
          <a:xfrm>
            <a:off x="4331846"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a:t>Click to edit Master text styles</a:t>
            </a:r>
          </a:p>
        </p:txBody>
      </p:sp>
      <p:sp>
        <p:nvSpPr>
          <p:cNvPr id="12" name="Text Placeholder 3"/>
          <p:cNvSpPr>
            <a:spLocks noGrp="1"/>
          </p:cNvSpPr>
          <p:nvPr>
            <p:ph type="body" sz="quarter" idx="15"/>
          </p:nvPr>
        </p:nvSpPr>
        <p:spPr>
          <a:xfrm>
            <a:off x="8122288"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a:t>Click to edit Master text styles</a:t>
            </a:r>
          </a:p>
        </p:txBody>
      </p:sp>
    </p:spTree>
    <p:extLst>
      <p:ext uri="{BB962C8B-B14F-4D97-AF65-F5344CB8AC3E}">
        <p14:creationId xmlns:p14="http://schemas.microsoft.com/office/powerpoint/2010/main" val="1213607184"/>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527900" y="1704848"/>
            <a:ext cx="11120572" cy="427074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540" y="5951592"/>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a:t>Source: Goes Here</a:t>
            </a:r>
          </a:p>
        </p:txBody>
      </p:sp>
      <p:sp>
        <p:nvSpPr>
          <p:cNvPr id="8" name="Text Placeholder 8"/>
          <p:cNvSpPr>
            <a:spLocks noGrp="1"/>
          </p:cNvSpPr>
          <p:nvPr>
            <p:ph type="body" sz="quarter" idx="13"/>
          </p:nvPr>
        </p:nvSpPr>
        <p:spPr bwMode="gray">
          <a:xfrm>
            <a:off x="527901" y="1198320"/>
            <a:ext cx="11120572" cy="446087"/>
          </a:xfrm>
        </p:spPr>
        <p:txBody>
          <a:bodyPr lIns="0" anchor="b">
            <a:noAutofit/>
          </a:bodyPr>
          <a:lstStyle>
            <a:lvl1pPr algn="ctr">
              <a:lnSpc>
                <a:spcPct val="85000"/>
              </a:lnSpc>
              <a:spcBef>
                <a:spcPts val="600"/>
              </a:spcBef>
              <a:buNone/>
              <a:defRPr sz="1800" b="1">
                <a:solidFill>
                  <a:schemeClr val="tx1"/>
                </a:solidFill>
                <a:latin typeface="+mj-lt"/>
                <a:ea typeface="Gilroy" panose="00000500000000000000" pitchFamily="50" charset="0"/>
                <a:cs typeface="Gilroy" panose="00000500000000000000" pitchFamily="50" charset="0"/>
              </a:defRPr>
            </a:lvl1pPr>
            <a:lvl2pPr>
              <a:buNone/>
              <a:defRPr/>
            </a:lvl2pPr>
            <a:lvl3pPr>
              <a:buNone/>
              <a:defRPr/>
            </a:lvl3pPr>
            <a:lvl4pPr>
              <a:buNone/>
              <a:defRPr/>
            </a:lvl4pPr>
            <a:lvl5pPr>
              <a:buNone/>
              <a:defRPr/>
            </a:lvl5pPr>
          </a:lstStyle>
          <a:p>
            <a:pPr lvl="0"/>
            <a:r>
              <a:rPr lang="en-US"/>
              <a:t>Click to edit Master text styles</a:t>
            </a: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06541511"/>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534232" y="1150070"/>
            <a:ext cx="5436821" cy="4698524"/>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12" name="Chart Placeholder 3"/>
          <p:cNvSpPr>
            <a:spLocks noGrp="1"/>
          </p:cNvSpPr>
          <p:nvPr>
            <p:ph type="chart" sz="quarter" idx="18" hasCustomPrompt="1"/>
          </p:nvPr>
        </p:nvSpPr>
        <p:spPr bwMode="gray">
          <a:xfrm>
            <a:off x="6217773" y="1150070"/>
            <a:ext cx="5440680" cy="4698524"/>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1594"/>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a:t>Source: Goes Here</a:t>
            </a: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0285703"/>
      </p:ext>
    </p:extLst>
  </p:cSld>
  <p:clrMapOvr>
    <a:masterClrMapping/>
  </p:clrMapOvr>
  <p:transition>
    <p:fade/>
  </p:transition>
  <p:hf sldNum="0"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Multi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528956" y="11418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2" name="Chart Placeholder 3"/>
          <p:cNvSpPr>
            <a:spLocks noGrp="1"/>
          </p:cNvSpPr>
          <p:nvPr>
            <p:ph type="chart" sz="quarter" idx="18" hasCustomPrompt="1"/>
          </p:nvPr>
        </p:nvSpPr>
        <p:spPr bwMode="gray">
          <a:xfrm>
            <a:off x="6096487" y="11418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0986"/>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a:t>Source: Goes Here</a:t>
            </a:r>
          </a:p>
        </p:txBody>
      </p:sp>
      <p:sp>
        <p:nvSpPr>
          <p:cNvPr id="15" name="Chart Placeholder 3"/>
          <p:cNvSpPr>
            <a:spLocks noGrp="1"/>
          </p:cNvSpPr>
          <p:nvPr>
            <p:ph type="chart" sz="quarter" idx="19" hasCustomPrompt="1"/>
          </p:nvPr>
        </p:nvSpPr>
        <p:spPr bwMode="gray">
          <a:xfrm>
            <a:off x="528956" y="33585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6" name="Chart Placeholder 3"/>
          <p:cNvSpPr>
            <a:spLocks noGrp="1"/>
          </p:cNvSpPr>
          <p:nvPr>
            <p:ph type="chart" sz="quarter" idx="20" hasCustomPrompt="1"/>
          </p:nvPr>
        </p:nvSpPr>
        <p:spPr bwMode="gray">
          <a:xfrm>
            <a:off x="6096487" y="33585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7160329"/>
      </p:ext>
    </p:extLst>
  </p:cSld>
  <p:clrMapOvr>
    <a:masterClrMapping/>
  </p:clrMapOvr>
  <p:transition>
    <p:fade/>
  </p:transition>
  <p:hf sldNum="0"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bwMode="gray">
          <a:xfrm>
            <a:off x="457200" y="5951218"/>
            <a:ext cx="11109960" cy="260484"/>
          </a:xfrm>
        </p:spPr>
        <p:txBody>
          <a:bodyPr bIns="0" anchor="b" anchorCtr="0"/>
          <a:lstStyle>
            <a:lvl1pPr marL="0" indent="0">
              <a:buNone/>
              <a:defRPr sz="800" baseline="0">
                <a:solidFill>
                  <a:schemeClr val="tx1"/>
                </a:solidFill>
              </a:defRPr>
            </a:lvl1pPr>
          </a:lstStyle>
          <a:p>
            <a:pPr lvl="0"/>
            <a:r>
              <a:rPr lang="en-US"/>
              <a:t>Source: Goes Here</a:t>
            </a:r>
          </a:p>
        </p:txBody>
      </p:sp>
      <p:sp>
        <p:nvSpPr>
          <p:cNvPr id="4" name="Table Placeholder 3"/>
          <p:cNvSpPr>
            <a:spLocks noGrp="1"/>
          </p:cNvSpPr>
          <p:nvPr>
            <p:ph type="tbl" sz="quarter" idx="18"/>
          </p:nvPr>
        </p:nvSpPr>
        <p:spPr bwMode="gray">
          <a:xfrm>
            <a:off x="538512" y="1230697"/>
            <a:ext cx="11109960" cy="4481512"/>
          </a:xfrm>
        </p:spPr>
        <p:txBody>
          <a:bodyPr anchor="ctr"/>
          <a:lstStyle>
            <a:lvl1pPr marL="0" indent="0" algn="ctr">
              <a:buNone/>
              <a:defRPr>
                <a:solidFill>
                  <a:schemeClr val="tx1"/>
                </a:solidFill>
              </a:defRPr>
            </a:lvl1pPr>
          </a:lstStyle>
          <a:p>
            <a:r>
              <a:rPr lang="en-US" dirty="0"/>
              <a:t>Click icon to add table</a:t>
            </a: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63593696"/>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1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chemeClr val="tx1"/>
                </a:solidFill>
                <a:latin typeface="+mn-lt"/>
                <a:ea typeface="Gilroy" panose="00000500000000000000" pitchFamily="50" charset="0"/>
                <a:cs typeface="Gilroy" panose="00000500000000000000" pitchFamily="50" charset="0"/>
              </a:defRPr>
            </a:lvl1pPr>
          </a:lstStyle>
          <a:p>
            <a:pPr marL="0" lvl="0" indent="0">
              <a:buNone/>
            </a:pPr>
            <a:r>
              <a:rPr lang="en-US"/>
              <a:t>Source information here</a:t>
            </a:r>
          </a:p>
        </p:txBody>
      </p:sp>
      <p:sp>
        <p:nvSpPr>
          <p:cNvPr id="5" name="Content Placeholder 4"/>
          <p:cNvSpPr>
            <a:spLocks noGrp="1"/>
          </p:cNvSpPr>
          <p:nvPr>
            <p:ph sz="quarter" idx="17" hasCustomPrompt="1"/>
          </p:nvPr>
        </p:nvSpPr>
        <p:spPr>
          <a:xfrm>
            <a:off x="911407" y="2383688"/>
            <a:ext cx="10525031" cy="1711386"/>
          </a:xfrm>
        </p:spPr>
        <p:txBody>
          <a:bodyPr anchor="b" anchorCtr="0"/>
          <a:lstStyle>
            <a:lvl1pPr marL="0" indent="0">
              <a:buClr>
                <a:schemeClr val="bg1"/>
              </a:buClr>
              <a:buFont typeface=".AppleSystemUIFont" charset="-120"/>
              <a:buNone/>
              <a:defRPr sz="4800" b="1">
                <a:solidFill>
                  <a:schemeClr val="tx1"/>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a:t>Click to edit Master text styles</a:t>
            </a:r>
          </a:p>
        </p:txBody>
      </p:sp>
      <p:pic>
        <p:nvPicPr>
          <p:cNvPr id="82" name="Picture 81">
            <a:extLst>
              <a:ext uri="{FF2B5EF4-FFF2-40B4-BE49-F238E27FC236}">
                <a16:creationId xmlns:a16="http://schemas.microsoft.com/office/drawing/2014/main" id="{589C6FEA-5377-453E-A3BB-9B9A2E6982F7}"/>
              </a:ext>
            </a:extLst>
          </p:cNvPr>
          <p:cNvPicPr>
            <a:picLocks noChangeAspect="1"/>
          </p:cNvPicPr>
          <p:nvPr userDrawn="1"/>
        </p:nvPicPr>
        <p:blipFill>
          <a:blip r:embed="rId2"/>
          <a:stretch>
            <a:fillRect/>
          </a:stretch>
        </p:blipFill>
        <p:spPr>
          <a:xfrm>
            <a:off x="967797" y="972731"/>
            <a:ext cx="539526" cy="557895"/>
          </a:xfrm>
          <a:prstGeom prst="rect">
            <a:avLst/>
          </a:prstGeom>
        </p:spPr>
      </p:pic>
      <p:pic>
        <p:nvPicPr>
          <p:cNvPr id="83" name="Picture 82">
            <a:extLst>
              <a:ext uri="{FF2B5EF4-FFF2-40B4-BE49-F238E27FC236}">
                <a16:creationId xmlns:a16="http://schemas.microsoft.com/office/drawing/2014/main" id="{3100730A-F96E-4CC7-ADF0-72A3649AB777}"/>
              </a:ext>
            </a:extLst>
          </p:cNvPr>
          <p:cNvPicPr>
            <a:picLocks noChangeAspect="1"/>
          </p:cNvPicPr>
          <p:nvPr userDrawn="1"/>
        </p:nvPicPr>
        <p:blipFill>
          <a:blip r:embed="rId2"/>
          <a:stretch>
            <a:fillRect/>
          </a:stretch>
        </p:blipFill>
        <p:spPr>
          <a:xfrm flipH="1" flipV="1">
            <a:off x="10678008" y="5345260"/>
            <a:ext cx="539526" cy="557895"/>
          </a:xfrm>
          <a:prstGeom prst="rect">
            <a:avLst/>
          </a:prstGeom>
        </p:spPr>
      </p:pic>
    </p:spTree>
    <p:extLst>
      <p:ext uri="{BB962C8B-B14F-4D97-AF65-F5344CB8AC3E}">
        <p14:creationId xmlns:p14="http://schemas.microsoft.com/office/powerpoint/2010/main" val="2609634422"/>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2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tx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rgbClr val="F7F7F7"/>
                </a:solidFill>
                <a:latin typeface="+mn-lt"/>
                <a:ea typeface="Gilroy" panose="00000500000000000000" pitchFamily="50" charset="0"/>
                <a:cs typeface="Gilroy" panose="00000500000000000000" pitchFamily="50" charset="0"/>
              </a:defRPr>
            </a:lvl1pPr>
          </a:lstStyle>
          <a:p>
            <a:pPr marL="0" lvl="0" indent="0">
              <a:buNone/>
            </a:pPr>
            <a:r>
              <a:rPr lang="en-US"/>
              <a:t>Source information here</a:t>
            </a:r>
          </a:p>
        </p:txBody>
      </p:sp>
      <p:sp>
        <p:nvSpPr>
          <p:cNvPr id="5" name="Content Placeholder 4"/>
          <p:cNvSpPr>
            <a:spLocks noGrp="1"/>
          </p:cNvSpPr>
          <p:nvPr>
            <p:ph sz="quarter" idx="17" hasCustomPrompt="1"/>
          </p:nvPr>
        </p:nvSpPr>
        <p:spPr>
          <a:xfrm>
            <a:off x="911408" y="2383688"/>
            <a:ext cx="10473516" cy="1711386"/>
          </a:xfrm>
        </p:spPr>
        <p:txBody>
          <a:bodyPr anchor="b" anchorCtr="0"/>
          <a:lstStyle>
            <a:lvl1pPr marL="0" indent="0">
              <a:buClr>
                <a:schemeClr val="bg1"/>
              </a:buClr>
              <a:buFont typeface=".AppleSystemUIFont" charset="-120"/>
              <a:buNone/>
              <a:defRPr sz="4800" b="1">
                <a:solidFill>
                  <a:srgbClr val="F7F7F7"/>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a:t>Click to edit Master text styles</a:t>
            </a:r>
          </a:p>
        </p:txBody>
      </p:sp>
      <p:sp>
        <p:nvSpPr>
          <p:cNvPr id="77" name="Freeform 5">
            <a:extLst>
              <a:ext uri="{FF2B5EF4-FFF2-40B4-BE49-F238E27FC236}">
                <a16:creationId xmlns:a16="http://schemas.microsoft.com/office/drawing/2014/main" id="{C81BA6C9-E98F-4470-A4E1-E6EBE4BCC909}"/>
              </a:ext>
            </a:extLst>
          </p:cNvPr>
          <p:cNvSpPr>
            <a:spLocks/>
          </p:cNvSpPr>
          <p:nvPr userDrawn="1"/>
        </p:nvSpPr>
        <p:spPr bwMode="auto">
          <a:xfrm flipH="1" flipV="1">
            <a:off x="10677525" y="5346701"/>
            <a:ext cx="538163" cy="555625"/>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9">
            <a:extLst>
              <a:ext uri="{FF2B5EF4-FFF2-40B4-BE49-F238E27FC236}">
                <a16:creationId xmlns:a16="http://schemas.microsoft.com/office/drawing/2014/main" id="{22687944-A2E2-4389-87E4-B80F70CF6AB0}"/>
              </a:ext>
            </a:extLst>
          </p:cNvPr>
          <p:cNvSpPr>
            <a:spLocks/>
          </p:cNvSpPr>
          <p:nvPr userDrawn="1"/>
        </p:nvSpPr>
        <p:spPr bwMode="auto">
          <a:xfrm>
            <a:off x="968375" y="974725"/>
            <a:ext cx="536575" cy="554037"/>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18195046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p:cSld name="Closing">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p:nvPr>
        </p:nvSpPr>
        <p:spPr>
          <a:xfrm>
            <a:off x="431102" y="2731259"/>
            <a:ext cx="11185080" cy="668692"/>
          </a:xfrm>
        </p:spPr>
        <p:txBody>
          <a:bodyPr/>
          <a:lstStyle>
            <a:lvl1pPr>
              <a:defRPr sz="4400">
                <a:solidFill>
                  <a:schemeClr val="bg2"/>
                </a:solidFill>
              </a:defRPr>
            </a:lvl1pPr>
          </a:lstStyle>
          <a:p>
            <a:r>
              <a:rPr lang="en-US"/>
              <a:t>Click to edit Master title style</a:t>
            </a:r>
          </a:p>
        </p:txBody>
      </p:sp>
      <p:grpSp>
        <p:nvGrpSpPr>
          <p:cNvPr id="43" name="Group 42">
            <a:extLst>
              <a:ext uri="{FF2B5EF4-FFF2-40B4-BE49-F238E27FC236}">
                <a16:creationId xmlns:a16="http://schemas.microsoft.com/office/drawing/2014/main" id="{1D8231D8-E67A-4F3D-AA21-6327BFA85941}"/>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FEE35D3-B609-43C2-81D9-EB9569BE434E}"/>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5">
              <a:extLst>
                <a:ext uri="{FF2B5EF4-FFF2-40B4-BE49-F238E27FC236}">
                  <a16:creationId xmlns:a16="http://schemas.microsoft.com/office/drawing/2014/main" id="{006A6B39-AE2F-4AFF-96AB-80E7DE2BF645}"/>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6">
              <a:extLst>
                <a:ext uri="{FF2B5EF4-FFF2-40B4-BE49-F238E27FC236}">
                  <a16:creationId xmlns:a16="http://schemas.microsoft.com/office/drawing/2014/main" id="{C425EBB1-CA2B-47D6-BAF0-345A1C19BF92}"/>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Freeform 7">
              <a:extLst>
                <a:ext uri="{FF2B5EF4-FFF2-40B4-BE49-F238E27FC236}">
                  <a16:creationId xmlns:a16="http://schemas.microsoft.com/office/drawing/2014/main" id="{DD637075-3FCE-496B-A005-DBC8945CFFBD}"/>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Freeform 8">
              <a:extLst>
                <a:ext uri="{FF2B5EF4-FFF2-40B4-BE49-F238E27FC236}">
                  <a16:creationId xmlns:a16="http://schemas.microsoft.com/office/drawing/2014/main" id="{A6E63787-277C-48CE-A1A6-A74BE91B9094}"/>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Oval 9">
              <a:extLst>
                <a:ext uri="{FF2B5EF4-FFF2-40B4-BE49-F238E27FC236}">
                  <a16:creationId xmlns:a16="http://schemas.microsoft.com/office/drawing/2014/main" id="{806FC878-AD0D-4131-A042-B1E45F153E8C}"/>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10">
              <a:extLst>
                <a:ext uri="{FF2B5EF4-FFF2-40B4-BE49-F238E27FC236}">
                  <a16:creationId xmlns:a16="http://schemas.microsoft.com/office/drawing/2014/main" id="{7E873F7C-104A-4021-BB0D-AB05063CB2AC}"/>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11">
              <a:extLst>
                <a:ext uri="{FF2B5EF4-FFF2-40B4-BE49-F238E27FC236}">
                  <a16:creationId xmlns:a16="http://schemas.microsoft.com/office/drawing/2014/main" id="{2E8A1865-AF39-4CAB-8C05-F6266740A6F1}"/>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12">
              <a:extLst>
                <a:ext uri="{FF2B5EF4-FFF2-40B4-BE49-F238E27FC236}">
                  <a16:creationId xmlns:a16="http://schemas.microsoft.com/office/drawing/2014/main" id="{98C7B756-135B-4C9C-A0D7-6BF91AFB931D}"/>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13">
              <a:extLst>
                <a:ext uri="{FF2B5EF4-FFF2-40B4-BE49-F238E27FC236}">
                  <a16:creationId xmlns:a16="http://schemas.microsoft.com/office/drawing/2014/main" id="{0DAEAED4-DF27-48F1-840C-0D5AA6589448}"/>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14">
              <a:extLst>
                <a:ext uri="{FF2B5EF4-FFF2-40B4-BE49-F238E27FC236}">
                  <a16:creationId xmlns:a16="http://schemas.microsoft.com/office/drawing/2014/main" id="{7202CD2A-7DBB-4AD3-98CC-79A285C1A997}"/>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15">
              <a:extLst>
                <a:ext uri="{FF2B5EF4-FFF2-40B4-BE49-F238E27FC236}">
                  <a16:creationId xmlns:a16="http://schemas.microsoft.com/office/drawing/2014/main" id="{96C4E1B9-C482-4910-8247-6715FF6802E3}"/>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56" name="Group 55">
              <a:extLst>
                <a:ext uri="{FF2B5EF4-FFF2-40B4-BE49-F238E27FC236}">
                  <a16:creationId xmlns:a16="http://schemas.microsoft.com/office/drawing/2014/main" id="{8DB6AC56-32CF-4092-84B9-DFE59ADD894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E068B85F-6362-4C10-A5E8-A55F2E552202}"/>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9">
                <a:extLst>
                  <a:ext uri="{FF2B5EF4-FFF2-40B4-BE49-F238E27FC236}">
                    <a16:creationId xmlns:a16="http://schemas.microsoft.com/office/drawing/2014/main" id="{5895B6DD-D19F-42FF-951D-1442EFC52BEB}"/>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4165594256"/>
      </p:ext>
    </p:extLst>
  </p:cSld>
  <p:clrMapOvr>
    <a:masterClrMapping/>
  </p:clrMapOvr>
  <p:hf sldNum="0"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Opening">
    <p:bg bwMode="gray">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5994078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p:cSld name="Question Slide">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a:t>Click to edit Master title style</a:t>
            </a:r>
          </a:p>
        </p:txBody>
      </p:sp>
      <p:grpSp>
        <p:nvGrpSpPr>
          <p:cNvPr id="43" name="Group 42">
            <a:extLst>
              <a:ext uri="{FF2B5EF4-FFF2-40B4-BE49-F238E27FC236}">
                <a16:creationId xmlns:a16="http://schemas.microsoft.com/office/drawing/2014/main" id="{E24F6211-F7A9-4145-BE9E-9CC8F5037BA8}"/>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DDAAA93-2B96-43AA-8E9F-D15CB11BC811}"/>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5">
              <a:extLst>
                <a:ext uri="{FF2B5EF4-FFF2-40B4-BE49-F238E27FC236}">
                  <a16:creationId xmlns:a16="http://schemas.microsoft.com/office/drawing/2014/main" id="{AC91E5DE-69E1-431F-AF4A-B7FAF3076796}"/>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6">
              <a:extLst>
                <a:ext uri="{FF2B5EF4-FFF2-40B4-BE49-F238E27FC236}">
                  <a16:creationId xmlns:a16="http://schemas.microsoft.com/office/drawing/2014/main" id="{01F85A7D-1F5F-4FE1-B8B7-532F23CFA369}"/>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Freeform 7">
              <a:extLst>
                <a:ext uri="{FF2B5EF4-FFF2-40B4-BE49-F238E27FC236}">
                  <a16:creationId xmlns:a16="http://schemas.microsoft.com/office/drawing/2014/main" id="{CF836577-0306-4EA3-9218-544E72222796}"/>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Freeform 8">
              <a:extLst>
                <a:ext uri="{FF2B5EF4-FFF2-40B4-BE49-F238E27FC236}">
                  <a16:creationId xmlns:a16="http://schemas.microsoft.com/office/drawing/2014/main" id="{E1045394-0B1B-4391-98FC-468ADCBCD995}"/>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Oval 9">
              <a:extLst>
                <a:ext uri="{FF2B5EF4-FFF2-40B4-BE49-F238E27FC236}">
                  <a16:creationId xmlns:a16="http://schemas.microsoft.com/office/drawing/2014/main" id="{80E4B78B-D1A0-42CD-8563-EAA14D40213B}"/>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10">
              <a:extLst>
                <a:ext uri="{FF2B5EF4-FFF2-40B4-BE49-F238E27FC236}">
                  <a16:creationId xmlns:a16="http://schemas.microsoft.com/office/drawing/2014/main" id="{EBE8B1B6-EE79-4E61-A6FE-03CA1C81B3F5}"/>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11">
              <a:extLst>
                <a:ext uri="{FF2B5EF4-FFF2-40B4-BE49-F238E27FC236}">
                  <a16:creationId xmlns:a16="http://schemas.microsoft.com/office/drawing/2014/main" id="{A480B79C-700D-4BBB-826F-6C808BFC26D3}"/>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12">
              <a:extLst>
                <a:ext uri="{FF2B5EF4-FFF2-40B4-BE49-F238E27FC236}">
                  <a16:creationId xmlns:a16="http://schemas.microsoft.com/office/drawing/2014/main" id="{363F41F8-1EC2-4EF4-AD6B-B6A826C3A332}"/>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13">
              <a:extLst>
                <a:ext uri="{FF2B5EF4-FFF2-40B4-BE49-F238E27FC236}">
                  <a16:creationId xmlns:a16="http://schemas.microsoft.com/office/drawing/2014/main" id="{A440DBD9-AD4A-4B69-A053-4297220B5A77}"/>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14">
              <a:extLst>
                <a:ext uri="{FF2B5EF4-FFF2-40B4-BE49-F238E27FC236}">
                  <a16:creationId xmlns:a16="http://schemas.microsoft.com/office/drawing/2014/main" id="{5DD7F9F6-C40A-44C3-BFC1-12FCC89D1F4C}"/>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15">
              <a:extLst>
                <a:ext uri="{FF2B5EF4-FFF2-40B4-BE49-F238E27FC236}">
                  <a16:creationId xmlns:a16="http://schemas.microsoft.com/office/drawing/2014/main" id="{1C5059AD-11C1-4D77-B86E-11F85A988E9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56" name="Group 55">
              <a:extLst>
                <a:ext uri="{FF2B5EF4-FFF2-40B4-BE49-F238E27FC236}">
                  <a16:creationId xmlns:a16="http://schemas.microsoft.com/office/drawing/2014/main" id="{E54F817F-FBB6-4AFA-ABC0-24EF64E42571}"/>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A908FF5-7479-4DB2-BA6C-0AC7718482FD}"/>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9">
                <a:extLst>
                  <a:ext uri="{FF2B5EF4-FFF2-40B4-BE49-F238E27FC236}">
                    <a16:creationId xmlns:a16="http://schemas.microsoft.com/office/drawing/2014/main" id="{BE60C21A-C6DF-46AA-94D9-99E0E44D33D9}"/>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2327828490"/>
      </p:ext>
    </p:extLst>
  </p:cSld>
  <p:clrMapOvr>
    <a:masterClrMapping/>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p:cSld name="Thank You_1_Name">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a:t>Click to edit Master title style</a:t>
            </a:r>
          </a:p>
        </p:txBody>
      </p:sp>
      <p:grpSp>
        <p:nvGrpSpPr>
          <p:cNvPr id="43" name="Group 42">
            <a:extLst>
              <a:ext uri="{FF2B5EF4-FFF2-40B4-BE49-F238E27FC236}">
                <a16:creationId xmlns:a16="http://schemas.microsoft.com/office/drawing/2014/main" id="{59E002F9-4864-4463-A5EE-F975F25FF9A4}"/>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CD60E101-BD25-4987-A29F-8651D8D59945}"/>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5">
              <a:extLst>
                <a:ext uri="{FF2B5EF4-FFF2-40B4-BE49-F238E27FC236}">
                  <a16:creationId xmlns:a16="http://schemas.microsoft.com/office/drawing/2014/main" id="{BECB4618-5B7D-46B1-8301-FD495CC275D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6">
              <a:extLst>
                <a:ext uri="{FF2B5EF4-FFF2-40B4-BE49-F238E27FC236}">
                  <a16:creationId xmlns:a16="http://schemas.microsoft.com/office/drawing/2014/main" id="{60B0B988-6E1C-49FE-8059-ED4E945634EF}"/>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Freeform 7">
              <a:extLst>
                <a:ext uri="{FF2B5EF4-FFF2-40B4-BE49-F238E27FC236}">
                  <a16:creationId xmlns:a16="http://schemas.microsoft.com/office/drawing/2014/main" id="{BE762C3F-CECB-4F2D-A8C5-9A4431E32353}"/>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Freeform 8">
              <a:extLst>
                <a:ext uri="{FF2B5EF4-FFF2-40B4-BE49-F238E27FC236}">
                  <a16:creationId xmlns:a16="http://schemas.microsoft.com/office/drawing/2014/main" id="{196A9012-81D7-4A39-85FA-BB1F5CE3E42C}"/>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Oval 9">
              <a:extLst>
                <a:ext uri="{FF2B5EF4-FFF2-40B4-BE49-F238E27FC236}">
                  <a16:creationId xmlns:a16="http://schemas.microsoft.com/office/drawing/2014/main" id="{6C512A8A-0BC5-4747-B47E-33BA3049D4B5}"/>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Rectangle 10">
              <a:extLst>
                <a:ext uri="{FF2B5EF4-FFF2-40B4-BE49-F238E27FC236}">
                  <a16:creationId xmlns:a16="http://schemas.microsoft.com/office/drawing/2014/main" id="{D7EFE9DD-59DF-4798-93A9-5AF12FB0BBEF}"/>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11">
              <a:extLst>
                <a:ext uri="{FF2B5EF4-FFF2-40B4-BE49-F238E27FC236}">
                  <a16:creationId xmlns:a16="http://schemas.microsoft.com/office/drawing/2014/main" id="{A526D7AA-8512-4D15-ACB8-70621D871E5E}"/>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12">
              <a:extLst>
                <a:ext uri="{FF2B5EF4-FFF2-40B4-BE49-F238E27FC236}">
                  <a16:creationId xmlns:a16="http://schemas.microsoft.com/office/drawing/2014/main" id="{E2F58E73-CE6C-43CF-AF5F-D96D81AA4A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13">
              <a:extLst>
                <a:ext uri="{FF2B5EF4-FFF2-40B4-BE49-F238E27FC236}">
                  <a16:creationId xmlns:a16="http://schemas.microsoft.com/office/drawing/2014/main" id="{1BE90B64-1CDA-4A4D-8B91-21AFA5C2E771}"/>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14">
              <a:extLst>
                <a:ext uri="{FF2B5EF4-FFF2-40B4-BE49-F238E27FC236}">
                  <a16:creationId xmlns:a16="http://schemas.microsoft.com/office/drawing/2014/main" id="{F784ED14-C99B-4268-B978-773DBAC390A3}"/>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15">
              <a:extLst>
                <a:ext uri="{FF2B5EF4-FFF2-40B4-BE49-F238E27FC236}">
                  <a16:creationId xmlns:a16="http://schemas.microsoft.com/office/drawing/2014/main" id="{8CAFE57C-BD90-4ED5-B49E-B064E16575D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56" name="Group 55">
              <a:extLst>
                <a:ext uri="{FF2B5EF4-FFF2-40B4-BE49-F238E27FC236}">
                  <a16:creationId xmlns:a16="http://schemas.microsoft.com/office/drawing/2014/main" id="{A8C105BC-FE57-4C7F-BCA5-90A43570955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BA614DB-820D-42C5-BC01-2A0C0B1F2156}"/>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9">
                <a:extLst>
                  <a:ext uri="{FF2B5EF4-FFF2-40B4-BE49-F238E27FC236}">
                    <a16:creationId xmlns:a16="http://schemas.microsoft.com/office/drawing/2014/main" id="{74D90B02-6A2E-419E-A48C-6F4A9696A3B7}"/>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3959416503"/>
      </p:ext>
    </p:extLst>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p:cSld name="Thank You_Blank_Name">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a:t>Click to edit Master title style</a:t>
            </a:r>
          </a:p>
        </p:txBody>
      </p:sp>
    </p:spTree>
    <p:extLst>
      <p:ext uri="{BB962C8B-B14F-4D97-AF65-F5344CB8AC3E}">
        <p14:creationId xmlns:p14="http://schemas.microsoft.com/office/powerpoint/2010/main" val="2663324421"/>
      </p:ext>
    </p:extLst>
  </p:cSld>
  <p:clrMapOvr>
    <a:masterClrMapping/>
  </p:clrMapOvr>
  <p:hf sldNum="0"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3" name="Rectangle 2"/>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4" name="TextBox 3"/>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5" name="Rectangle 4"/>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6" name="TextBox 5"/>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7" name="Rectangle 6"/>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8" name="TextBox 7"/>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Tree>
    <p:extLst>
      <p:ext uri="{BB962C8B-B14F-4D97-AF65-F5344CB8AC3E}">
        <p14:creationId xmlns:p14="http://schemas.microsoft.com/office/powerpoint/2010/main" val="389069744"/>
      </p:ext>
    </p:extLst>
  </p:cSld>
  <p:clrMapOvr>
    <a:masterClrMapping/>
  </p:clrMapOvr>
  <p:transition>
    <p:fade/>
  </p:transition>
  <p:hf sldNum="0"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Cover_1">
    <p:bg bwMode="gray">
      <p:bgPr>
        <a:solidFill>
          <a:schemeClr val="tx1"/>
        </a:solidFill>
        <a:effectLst/>
      </p:bgPr>
    </p:bg>
    <p:spTree>
      <p:nvGrpSpPr>
        <p:cNvPr id="1" name=""/>
        <p:cNvGrpSpPr/>
        <p:nvPr/>
      </p:nvGrpSpPr>
      <p:grpSpPr>
        <a:xfrm>
          <a:off x="0" y="0"/>
          <a:ext cx="0" cy="0"/>
          <a:chOff x="0" y="0"/>
          <a:chExt cx="0" cy="0"/>
        </a:xfrm>
      </p:grpSpPr>
      <p:sp>
        <p:nvSpPr>
          <p:cNvPr id="28" name="Text Placeholder 2"/>
          <p:cNvSpPr>
            <a:spLocks noGrp="1"/>
          </p:cNvSpPr>
          <p:nvPr userDrawn="1">
            <p:ph type="body" sz="quarter" idx="12" hasCustomPrompt="1"/>
          </p:nvPr>
        </p:nvSpPr>
        <p:spPr>
          <a:xfrm>
            <a:off x="421459" y="3429547"/>
            <a:ext cx="9392443" cy="789637"/>
          </a:xfrm>
        </p:spPr>
        <p:txBody>
          <a:bodyPr/>
          <a:lstStyle>
            <a:lvl1pPr marL="0" indent="0">
              <a:lnSpc>
                <a:spcPct val="90000"/>
              </a:lnSpc>
              <a:spcBef>
                <a:spcPts val="0"/>
              </a:spcBef>
              <a:buFont typeface="Arial" panose="020B0604020202020204" pitchFamily="34" charset="0"/>
              <a:buNone/>
              <a:defRPr sz="2399" b="0">
                <a:solidFill>
                  <a:schemeClr val="bg1"/>
                </a:solidFill>
              </a:defRPr>
            </a:lvl1pPr>
            <a:lvl2pPr marL="231612" indent="0">
              <a:buNone/>
              <a:defRPr/>
            </a:lvl2pPr>
            <a:lvl3pPr marL="569514" indent="0">
              <a:buNone/>
              <a:defRPr/>
            </a:lvl3pPr>
            <a:lvl4pPr marL="853477" indent="0">
              <a:buNone/>
              <a:defRPr/>
            </a:lvl4pPr>
            <a:lvl5pPr marL="1145373" indent="0">
              <a:buNone/>
              <a:defRPr/>
            </a:lvl5pPr>
          </a:lstStyle>
          <a:p>
            <a:pPr lvl="0"/>
            <a:r>
              <a:rPr lang="en-US"/>
              <a:t>Click to edit subtitle master text styles</a:t>
            </a:r>
          </a:p>
        </p:txBody>
      </p:sp>
      <p:sp>
        <p:nvSpPr>
          <p:cNvPr id="30" name="Title 2"/>
          <p:cNvSpPr>
            <a:spLocks noGrp="1"/>
          </p:cNvSpPr>
          <p:nvPr userDrawn="1">
            <p:ph type="title" hasCustomPrompt="1"/>
          </p:nvPr>
        </p:nvSpPr>
        <p:spPr>
          <a:xfrm>
            <a:off x="420480" y="774669"/>
            <a:ext cx="9393422" cy="2642187"/>
          </a:xfrm>
        </p:spPr>
        <p:txBody>
          <a:bodyPr/>
          <a:lstStyle>
            <a:lvl1pPr marL="0" algn="l" defTabSz="456880" rtl="0" eaLnBrk="1" latinLnBrk="0" hangingPunct="1">
              <a:lnSpc>
                <a:spcPct val="90000"/>
              </a:lnSpc>
              <a:spcBef>
                <a:spcPts val="0"/>
              </a:spcBef>
              <a:buNone/>
              <a:defRPr lang="en-US" sz="4599" b="1" i="0" kern="1200" normalizeH="0" baseline="0" dirty="0">
                <a:solidFill>
                  <a:schemeClr val="bg1"/>
                </a:solidFill>
                <a:latin typeface="+mj-lt"/>
                <a:ea typeface="Gilroy" panose="00000500000000000000" pitchFamily="50" charset="0"/>
                <a:cs typeface="Gilroy" panose="00000500000000000000" pitchFamily="50" charset="0"/>
              </a:defRPr>
            </a:lvl1pPr>
          </a:lstStyle>
          <a:p>
            <a:r>
              <a:rPr lang="en-US"/>
              <a:t>Click to edit master title style</a:t>
            </a:r>
          </a:p>
        </p:txBody>
      </p:sp>
      <p:sp>
        <p:nvSpPr>
          <p:cNvPr id="29" name="Text Placeholder 4"/>
          <p:cNvSpPr>
            <a:spLocks noGrp="1"/>
          </p:cNvSpPr>
          <p:nvPr userDrawn="1">
            <p:ph type="body" sz="quarter" idx="13" hasCustomPrompt="1"/>
          </p:nvPr>
        </p:nvSpPr>
        <p:spPr>
          <a:xfrm>
            <a:off x="436406" y="5506862"/>
            <a:ext cx="6164720" cy="914400"/>
          </a:xfrm>
        </p:spPr>
        <p:txBody>
          <a:bodyPr/>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12" indent="0">
              <a:buNone/>
              <a:defRPr/>
            </a:lvl2pPr>
            <a:lvl3pPr marL="569514" indent="0">
              <a:buNone/>
              <a:defRPr/>
            </a:lvl3pPr>
            <a:lvl4pPr marL="853477" indent="0">
              <a:buNone/>
              <a:defRPr/>
            </a:lvl4pPr>
            <a:lvl5pPr marL="1145373" indent="0">
              <a:buNone/>
              <a:defRPr/>
            </a:lvl5pPr>
          </a:lstStyle>
          <a:p>
            <a:r>
              <a:rPr lang="en-US"/>
              <a:t>Click to edit master subtitle style</a:t>
            </a:r>
          </a:p>
        </p:txBody>
      </p:sp>
      <p:sp>
        <p:nvSpPr>
          <p:cNvPr id="35" name="Text Placeholder 4"/>
          <p:cNvSpPr>
            <a:spLocks noGrp="1"/>
          </p:cNvSpPr>
          <p:nvPr userDrawn="1">
            <p:ph type="body" sz="quarter" idx="14" hasCustomPrompt="1"/>
          </p:nvPr>
        </p:nvSpPr>
        <p:spPr>
          <a:xfrm>
            <a:off x="437654" y="5135720"/>
            <a:ext cx="6164720" cy="390748"/>
          </a:xfrm>
        </p:spPr>
        <p:txBody>
          <a:bodyPr anchor="b"/>
          <a:lstStyle>
            <a:lvl1pPr marL="0" indent="0">
              <a:buNone/>
              <a:defRPr sz="1399" b="1">
                <a:solidFill>
                  <a:schemeClr val="bg1"/>
                </a:solidFill>
                <a:latin typeface="+mn-lt"/>
                <a:ea typeface="Gilroy" panose="00000500000000000000" pitchFamily="50" charset="0"/>
                <a:cs typeface="Gilroy" panose="00000500000000000000" pitchFamily="50" charset="0"/>
              </a:defRPr>
            </a:lvl1pPr>
            <a:lvl2pPr marL="231612" indent="0">
              <a:buNone/>
              <a:defRPr/>
            </a:lvl2pPr>
            <a:lvl3pPr marL="569514" indent="0">
              <a:buNone/>
              <a:defRPr/>
            </a:lvl3pPr>
            <a:lvl4pPr marL="853477" indent="0">
              <a:buNone/>
              <a:defRPr/>
            </a:lvl4pPr>
            <a:lvl5pPr marL="1145373" indent="0">
              <a:buNone/>
              <a:defRPr/>
            </a:lvl5pPr>
          </a:lstStyle>
          <a:p>
            <a:r>
              <a:rPr lang="en-US"/>
              <a:t>Click to edit master subtitle style</a:t>
            </a:r>
          </a:p>
        </p:txBody>
      </p:sp>
      <p:sp>
        <p:nvSpPr>
          <p:cNvPr id="55" name="AutoShape 7">
            <a:extLst>
              <a:ext uri="{FF2B5EF4-FFF2-40B4-BE49-F238E27FC236}">
                <a16:creationId xmlns:a16="http://schemas.microsoft.com/office/drawing/2014/main" id="{1EED5B79-0291-4B4B-96E3-3F93438B4A2A}"/>
              </a:ext>
            </a:extLst>
          </p:cNvPr>
          <p:cNvSpPr>
            <a:spLocks noChangeAspect="1" noChangeArrowheads="1" noTextEdit="1"/>
          </p:cNvSpPr>
          <p:nvPr userDrawn="1"/>
        </p:nvSpPr>
        <p:spPr bwMode="auto">
          <a:xfrm>
            <a:off x="3154363" y="0"/>
            <a:ext cx="58801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en-US" sz="1799" dirty="0"/>
          </a:p>
        </p:txBody>
      </p:sp>
      <p:grpSp>
        <p:nvGrpSpPr>
          <p:cNvPr id="60" name="Graphic 42">
            <a:extLst>
              <a:ext uri="{FF2B5EF4-FFF2-40B4-BE49-F238E27FC236}">
                <a16:creationId xmlns:a16="http://schemas.microsoft.com/office/drawing/2014/main" id="{FB0635EE-1EE8-A449-A20C-0ED1DCF3051D}"/>
              </a:ext>
            </a:extLst>
          </p:cNvPr>
          <p:cNvGrpSpPr/>
          <p:nvPr userDrawn="1"/>
        </p:nvGrpSpPr>
        <p:grpSpPr>
          <a:xfrm>
            <a:off x="370118" y="895352"/>
            <a:ext cx="1885270" cy="555625"/>
            <a:chOff x="803237" y="2081175"/>
            <a:chExt cx="11182350" cy="3295650"/>
          </a:xfrm>
        </p:grpSpPr>
        <p:sp>
          <p:nvSpPr>
            <p:cNvPr id="61" name="Freeform: Shape 44">
              <a:extLst>
                <a:ext uri="{FF2B5EF4-FFF2-40B4-BE49-F238E27FC236}">
                  <a16:creationId xmlns:a16="http://schemas.microsoft.com/office/drawing/2014/main" id="{EA6438BC-79FF-0E4B-A8BD-EA636BF7085B}"/>
                </a:ext>
              </a:extLst>
            </p:cNvPr>
            <p:cNvSpPr/>
            <p:nvPr/>
          </p:nvSpPr>
          <p:spPr>
            <a:xfrm>
              <a:off x="3507766" y="3453249"/>
              <a:ext cx="581025" cy="942975"/>
            </a:xfrm>
            <a:custGeom>
              <a:avLst/>
              <a:gdLst>
                <a:gd name="connsiteX0" fmla="*/ 502348 w 581025"/>
                <a:gd name="connsiteY0" fmla="*/ 7146 h 942975"/>
                <a:gd name="connsiteX1" fmla="*/ 243459 w 581025"/>
                <a:gd name="connsiteY1" fmla="*/ 100110 h 942975"/>
                <a:gd name="connsiteX2" fmla="*/ 243459 w 581025"/>
                <a:gd name="connsiteY2" fmla="*/ 16671 h 942975"/>
                <a:gd name="connsiteX3" fmla="*/ 7144 w 581025"/>
                <a:gd name="connsiteY3" fmla="*/ 16671 h 942975"/>
                <a:gd name="connsiteX4" fmla="*/ 7144 w 581025"/>
                <a:gd name="connsiteY4" fmla="*/ 936786 h 942975"/>
                <a:gd name="connsiteX5" fmla="*/ 252889 w 581025"/>
                <a:gd name="connsiteY5" fmla="*/ 936786 h 942975"/>
                <a:gd name="connsiteX6" fmla="*/ 252889 w 581025"/>
                <a:gd name="connsiteY6" fmla="*/ 348712 h 942975"/>
                <a:gd name="connsiteX7" fmla="*/ 475964 w 581025"/>
                <a:gd name="connsiteY7" fmla="*/ 234888 h 942975"/>
                <a:gd name="connsiteX8" fmla="*/ 574548 w 581025"/>
                <a:gd name="connsiteY8" fmla="*/ 249652 h 942975"/>
                <a:gd name="connsiteX9" fmla="*/ 574548 w 581025"/>
                <a:gd name="connsiteY9" fmla="*/ 13527 h 942975"/>
                <a:gd name="connsiteX10" fmla="*/ 502349 w 581025"/>
                <a:gd name="connsiteY10" fmla="*/ 7146 h 942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1025" h="942975">
                  <a:moveTo>
                    <a:pt x="502348" y="7146"/>
                  </a:moveTo>
                  <a:cubicBezTo>
                    <a:pt x="407828" y="6860"/>
                    <a:pt x="316206" y="39761"/>
                    <a:pt x="243459" y="100110"/>
                  </a:cubicBezTo>
                  <a:lnTo>
                    <a:pt x="243459" y="16671"/>
                  </a:lnTo>
                  <a:lnTo>
                    <a:pt x="7144" y="16671"/>
                  </a:lnTo>
                  <a:lnTo>
                    <a:pt x="7144" y="936786"/>
                  </a:lnTo>
                  <a:lnTo>
                    <a:pt x="252889" y="936786"/>
                  </a:lnTo>
                  <a:lnTo>
                    <a:pt x="252889" y="348712"/>
                  </a:lnTo>
                  <a:cubicBezTo>
                    <a:pt x="286893" y="301087"/>
                    <a:pt x="371951" y="234888"/>
                    <a:pt x="475964" y="234888"/>
                  </a:cubicBezTo>
                  <a:cubicBezTo>
                    <a:pt x="512921" y="234888"/>
                    <a:pt x="546830" y="237555"/>
                    <a:pt x="574548" y="249652"/>
                  </a:cubicBezTo>
                  <a:lnTo>
                    <a:pt x="574548" y="13527"/>
                  </a:lnTo>
                  <a:cubicBezTo>
                    <a:pt x="550710" y="9326"/>
                    <a:pt x="526554" y="7191"/>
                    <a:pt x="502349" y="7146"/>
                  </a:cubicBezTo>
                </a:path>
              </a:pathLst>
            </a:custGeom>
            <a:solidFill>
              <a:srgbClr val="FFFFFF"/>
            </a:solidFill>
            <a:ln w="9525" cap="flat">
              <a:noFill/>
              <a:prstDash val="solid"/>
              <a:miter/>
            </a:ln>
          </p:spPr>
          <p:txBody>
            <a:bodyPr rtlCol="0" anchor="ctr"/>
            <a:lstStyle/>
            <a:p>
              <a:endParaRPr lang="en-US" sz="1799" dirty="0"/>
            </a:p>
          </p:txBody>
        </p:sp>
        <p:sp>
          <p:nvSpPr>
            <p:cNvPr id="62" name="Freeform: Shape 45">
              <a:extLst>
                <a:ext uri="{FF2B5EF4-FFF2-40B4-BE49-F238E27FC236}">
                  <a16:creationId xmlns:a16="http://schemas.microsoft.com/office/drawing/2014/main" id="{E02886C7-20F0-C64F-9373-6C4480B048B4}"/>
                </a:ext>
              </a:extLst>
            </p:cNvPr>
            <p:cNvSpPr/>
            <p:nvPr/>
          </p:nvSpPr>
          <p:spPr>
            <a:xfrm>
              <a:off x="1741735" y="3443821"/>
              <a:ext cx="742950" cy="971550"/>
            </a:xfrm>
            <a:custGeom>
              <a:avLst/>
              <a:gdLst>
                <a:gd name="connsiteX0" fmla="*/ 126206 w 742950"/>
                <a:gd name="connsiteY0" fmla="*/ 665417 h 971550"/>
                <a:gd name="connsiteX1" fmla="*/ 377571 w 742950"/>
                <a:gd name="connsiteY1" fmla="*/ 756476 h 971550"/>
                <a:gd name="connsiteX2" fmla="*/ 494824 w 742950"/>
                <a:gd name="connsiteY2" fmla="*/ 678752 h 971550"/>
                <a:gd name="connsiteX3" fmla="*/ 50578 w 742950"/>
                <a:gd name="connsiteY3" fmla="*/ 293656 h 971550"/>
                <a:gd name="connsiteX4" fmla="*/ 402146 w 742950"/>
                <a:gd name="connsiteY4" fmla="*/ 7144 h 971550"/>
                <a:gd name="connsiteX5" fmla="*/ 712184 w 742950"/>
                <a:gd name="connsiteY5" fmla="*/ 100108 h 971550"/>
                <a:gd name="connsiteX6" fmla="*/ 596837 w 742950"/>
                <a:gd name="connsiteY6" fmla="*/ 278416 h 971550"/>
                <a:gd name="connsiteX7" fmla="*/ 421100 w 742950"/>
                <a:gd name="connsiteY7" fmla="*/ 215837 h 971550"/>
                <a:gd name="connsiteX8" fmla="*/ 296323 w 742950"/>
                <a:gd name="connsiteY8" fmla="*/ 289846 h 971550"/>
                <a:gd name="connsiteX9" fmla="*/ 740474 w 742950"/>
                <a:gd name="connsiteY9" fmla="*/ 680371 h 971550"/>
                <a:gd name="connsiteX10" fmla="*/ 375761 w 742950"/>
                <a:gd name="connsiteY10" fmla="*/ 964978 h 971550"/>
                <a:gd name="connsiteX11" fmla="*/ 7144 w 742950"/>
                <a:gd name="connsiteY11" fmla="*/ 841153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2950" h="971550">
                  <a:moveTo>
                    <a:pt x="126206" y="665417"/>
                  </a:moveTo>
                  <a:cubicBezTo>
                    <a:pt x="188595" y="722567"/>
                    <a:pt x="284988" y="756476"/>
                    <a:pt x="377571" y="756476"/>
                  </a:cubicBezTo>
                  <a:cubicBezTo>
                    <a:pt x="444246" y="756476"/>
                    <a:pt x="494824" y="724281"/>
                    <a:pt x="494824" y="678752"/>
                  </a:cubicBezTo>
                  <a:cubicBezTo>
                    <a:pt x="494824" y="540258"/>
                    <a:pt x="50578" y="589598"/>
                    <a:pt x="50578" y="293656"/>
                  </a:cubicBezTo>
                  <a:cubicBezTo>
                    <a:pt x="50578" y="117158"/>
                    <a:pt x="220694" y="7144"/>
                    <a:pt x="402146" y="7144"/>
                  </a:cubicBezTo>
                  <a:cubicBezTo>
                    <a:pt x="521208" y="7144"/>
                    <a:pt x="651701" y="52673"/>
                    <a:pt x="712184" y="100108"/>
                  </a:cubicBezTo>
                  <a:lnTo>
                    <a:pt x="596837" y="278416"/>
                  </a:lnTo>
                  <a:cubicBezTo>
                    <a:pt x="549212" y="244316"/>
                    <a:pt x="487204" y="215837"/>
                    <a:pt x="421100" y="215837"/>
                  </a:cubicBezTo>
                  <a:cubicBezTo>
                    <a:pt x="352996" y="215837"/>
                    <a:pt x="296323" y="242411"/>
                    <a:pt x="296323" y="289846"/>
                  </a:cubicBezTo>
                  <a:cubicBezTo>
                    <a:pt x="296323" y="409384"/>
                    <a:pt x="740474" y="361950"/>
                    <a:pt x="740474" y="680371"/>
                  </a:cubicBezTo>
                  <a:cubicBezTo>
                    <a:pt x="740474" y="856774"/>
                    <a:pt x="568452" y="964978"/>
                    <a:pt x="375761" y="964978"/>
                  </a:cubicBezTo>
                  <a:cubicBezTo>
                    <a:pt x="242940" y="963405"/>
                    <a:pt x="113979" y="920085"/>
                    <a:pt x="7144" y="841153"/>
                  </a:cubicBezTo>
                  <a:close/>
                </a:path>
              </a:pathLst>
            </a:custGeom>
            <a:solidFill>
              <a:srgbClr val="FFFFFF"/>
            </a:solidFill>
            <a:ln w="9525" cap="flat">
              <a:noFill/>
              <a:prstDash val="solid"/>
              <a:miter/>
            </a:ln>
          </p:spPr>
          <p:txBody>
            <a:bodyPr rtlCol="0" anchor="ctr"/>
            <a:lstStyle/>
            <a:p>
              <a:endParaRPr lang="en-US" sz="1799" dirty="0"/>
            </a:p>
          </p:txBody>
        </p:sp>
        <p:sp>
          <p:nvSpPr>
            <p:cNvPr id="63" name="Freeform: Shape 46">
              <a:extLst>
                <a:ext uri="{FF2B5EF4-FFF2-40B4-BE49-F238E27FC236}">
                  <a16:creationId xmlns:a16="http://schemas.microsoft.com/office/drawing/2014/main" id="{7074EAAD-3DBE-D04E-BDD1-9C445C82E1B4}"/>
                </a:ext>
              </a:extLst>
            </p:cNvPr>
            <p:cNvSpPr/>
            <p:nvPr/>
          </p:nvSpPr>
          <p:spPr>
            <a:xfrm>
              <a:off x="2524024" y="3443821"/>
              <a:ext cx="885825" cy="971550"/>
            </a:xfrm>
            <a:custGeom>
              <a:avLst/>
              <a:gdLst>
                <a:gd name="connsiteX0" fmla="*/ 886015 w 885825"/>
                <a:gd name="connsiteY0" fmla="*/ 477679 h 971550"/>
                <a:gd name="connsiteX1" fmla="*/ 453295 w 885825"/>
                <a:gd name="connsiteY1" fmla="*/ 7144 h 971550"/>
                <a:gd name="connsiteX2" fmla="*/ 7144 w 885825"/>
                <a:gd name="connsiteY2" fmla="*/ 487109 h 971550"/>
                <a:gd name="connsiteX3" fmla="*/ 487299 w 885825"/>
                <a:gd name="connsiteY3" fmla="*/ 965168 h 971550"/>
                <a:gd name="connsiteX4" fmla="*/ 863346 w 885825"/>
                <a:gd name="connsiteY4" fmla="*/ 800195 h 971550"/>
                <a:gd name="connsiteX5" fmla="*/ 723519 w 885825"/>
                <a:gd name="connsiteY5" fmla="*/ 659797 h 971550"/>
                <a:gd name="connsiteX6" fmla="*/ 492919 w 885825"/>
                <a:gd name="connsiteY6" fmla="*/ 766001 h 971550"/>
                <a:gd name="connsiteX7" fmla="*/ 245269 w 885825"/>
                <a:gd name="connsiteY7" fmla="*/ 547878 h 971550"/>
                <a:gd name="connsiteX8" fmla="*/ 880300 w 885825"/>
                <a:gd name="connsiteY8" fmla="*/ 547878 h 971550"/>
                <a:gd name="connsiteX9" fmla="*/ 886015 w 885825"/>
                <a:gd name="connsiteY9" fmla="*/ 477679 h 971550"/>
                <a:gd name="connsiteX10" fmla="*/ 256699 w 885825"/>
                <a:gd name="connsiteY10" fmla="*/ 367570 h 971550"/>
                <a:gd name="connsiteX11" fmla="*/ 453295 w 885825"/>
                <a:gd name="connsiteY11" fmla="*/ 206312 h 971550"/>
                <a:gd name="connsiteX12" fmla="*/ 634270 w 885825"/>
                <a:gd name="connsiteY12" fmla="*/ 367570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85825" h="971550">
                  <a:moveTo>
                    <a:pt x="886015" y="477679"/>
                  </a:moveTo>
                  <a:cubicBezTo>
                    <a:pt x="886015" y="221552"/>
                    <a:pt x="706564" y="7144"/>
                    <a:pt x="453295" y="7144"/>
                  </a:cubicBezTo>
                  <a:cubicBezTo>
                    <a:pt x="181070" y="7144"/>
                    <a:pt x="7144" y="230981"/>
                    <a:pt x="7144" y="487109"/>
                  </a:cubicBezTo>
                  <a:cubicBezTo>
                    <a:pt x="7144" y="775526"/>
                    <a:pt x="213169" y="965168"/>
                    <a:pt x="487299" y="965168"/>
                  </a:cubicBezTo>
                  <a:cubicBezTo>
                    <a:pt x="629031" y="965168"/>
                    <a:pt x="774573" y="906399"/>
                    <a:pt x="863346" y="800195"/>
                  </a:cubicBezTo>
                  <a:lnTo>
                    <a:pt x="723519" y="659797"/>
                  </a:lnTo>
                  <a:cubicBezTo>
                    <a:pt x="680085" y="707422"/>
                    <a:pt x="596932" y="766001"/>
                    <a:pt x="492919" y="766001"/>
                  </a:cubicBezTo>
                  <a:cubicBezTo>
                    <a:pt x="362521" y="766001"/>
                    <a:pt x="258604" y="676847"/>
                    <a:pt x="245269" y="547878"/>
                  </a:cubicBezTo>
                  <a:lnTo>
                    <a:pt x="880300" y="547878"/>
                  </a:lnTo>
                  <a:cubicBezTo>
                    <a:pt x="884241" y="524689"/>
                    <a:pt x="886153" y="501200"/>
                    <a:pt x="886015" y="477679"/>
                  </a:cubicBezTo>
                  <a:close/>
                  <a:moveTo>
                    <a:pt x="256699" y="367570"/>
                  </a:moveTo>
                  <a:cubicBezTo>
                    <a:pt x="268034" y="284131"/>
                    <a:pt x="351187" y="206312"/>
                    <a:pt x="453295" y="206312"/>
                  </a:cubicBezTo>
                  <a:cubicBezTo>
                    <a:pt x="545679" y="206668"/>
                    <a:pt x="623305" y="275837"/>
                    <a:pt x="634270" y="367570"/>
                  </a:cubicBezTo>
                  <a:close/>
                </a:path>
              </a:pathLst>
            </a:custGeom>
            <a:solidFill>
              <a:srgbClr val="FFFFFF"/>
            </a:solidFill>
            <a:ln w="9525" cap="flat">
              <a:noFill/>
              <a:prstDash val="solid"/>
              <a:miter/>
            </a:ln>
          </p:spPr>
          <p:txBody>
            <a:bodyPr rtlCol="0" anchor="ctr"/>
            <a:lstStyle/>
            <a:p>
              <a:endParaRPr lang="en-US" sz="1799" dirty="0"/>
            </a:p>
          </p:txBody>
        </p:sp>
        <p:sp>
          <p:nvSpPr>
            <p:cNvPr id="64" name="Freeform: Shape 47">
              <a:extLst>
                <a:ext uri="{FF2B5EF4-FFF2-40B4-BE49-F238E27FC236}">
                  <a16:creationId xmlns:a16="http://schemas.microsoft.com/office/drawing/2014/main" id="{43B2BF16-4CC2-4B41-AD95-04DFC97CA8EC}"/>
                </a:ext>
              </a:extLst>
            </p:cNvPr>
            <p:cNvSpPr/>
            <p:nvPr/>
          </p:nvSpPr>
          <p:spPr>
            <a:xfrm>
              <a:off x="4154227" y="3462776"/>
              <a:ext cx="1019175" cy="933450"/>
            </a:xfrm>
            <a:custGeom>
              <a:avLst/>
              <a:gdLst>
                <a:gd name="connsiteX0" fmla="*/ 513683 w 1019175"/>
                <a:gd name="connsiteY0" fmla="*/ 568738 h 933450"/>
                <a:gd name="connsiteX1" fmla="*/ 765048 w 1019175"/>
                <a:gd name="connsiteY1" fmla="*/ 7144 h 933450"/>
                <a:gd name="connsiteX2" fmla="*/ 1020223 w 1019175"/>
                <a:gd name="connsiteY2" fmla="*/ 7144 h 933450"/>
                <a:gd name="connsiteX3" fmla="*/ 598742 w 1019175"/>
                <a:gd name="connsiteY3" fmla="*/ 927259 h 933450"/>
                <a:gd name="connsiteX4" fmla="*/ 428625 w 1019175"/>
                <a:gd name="connsiteY4" fmla="*/ 927259 h 933450"/>
                <a:gd name="connsiteX5" fmla="*/ 7144 w 1019175"/>
                <a:gd name="connsiteY5" fmla="*/ 7144 h 933450"/>
                <a:gd name="connsiteX6" fmla="*/ 262319 w 1019175"/>
                <a:gd name="connsiteY6" fmla="*/ 7144 h 933450"/>
                <a:gd name="connsiteX7" fmla="*/ 513683 w 1019175"/>
                <a:gd name="connsiteY7" fmla="*/ 568738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19175" h="933450">
                  <a:moveTo>
                    <a:pt x="513683" y="568738"/>
                  </a:moveTo>
                  <a:lnTo>
                    <a:pt x="765048" y="7144"/>
                  </a:lnTo>
                  <a:lnTo>
                    <a:pt x="1020223" y="7144"/>
                  </a:lnTo>
                  <a:lnTo>
                    <a:pt x="598742" y="927259"/>
                  </a:lnTo>
                  <a:lnTo>
                    <a:pt x="428625" y="927259"/>
                  </a:lnTo>
                  <a:lnTo>
                    <a:pt x="7144" y="7144"/>
                  </a:lnTo>
                  <a:lnTo>
                    <a:pt x="262319" y="7144"/>
                  </a:lnTo>
                  <a:lnTo>
                    <a:pt x="513683" y="568738"/>
                  </a:lnTo>
                  <a:close/>
                </a:path>
              </a:pathLst>
            </a:custGeom>
            <a:solidFill>
              <a:srgbClr val="FFFFFF"/>
            </a:solidFill>
            <a:ln w="9525" cap="flat">
              <a:noFill/>
              <a:prstDash val="solid"/>
              <a:miter/>
            </a:ln>
          </p:spPr>
          <p:txBody>
            <a:bodyPr rtlCol="0" anchor="ctr"/>
            <a:lstStyle/>
            <a:p>
              <a:endParaRPr lang="en-US" sz="1799" dirty="0"/>
            </a:p>
          </p:txBody>
        </p:sp>
        <p:sp>
          <p:nvSpPr>
            <p:cNvPr id="65" name="Freeform: Shape 48">
              <a:extLst>
                <a:ext uri="{FF2B5EF4-FFF2-40B4-BE49-F238E27FC236}">
                  <a16:creationId xmlns:a16="http://schemas.microsoft.com/office/drawing/2014/main" id="{3AAA7314-B395-2D4D-9DEB-517E9FE40FFE}"/>
                </a:ext>
              </a:extLst>
            </p:cNvPr>
            <p:cNvSpPr/>
            <p:nvPr/>
          </p:nvSpPr>
          <p:spPr>
            <a:xfrm>
              <a:off x="5212931" y="3030722"/>
              <a:ext cx="323850" cy="323850"/>
            </a:xfrm>
            <a:custGeom>
              <a:avLst/>
              <a:gdLst>
                <a:gd name="connsiteX0" fmla="*/ 167831 w 323850"/>
                <a:gd name="connsiteY0" fmla="*/ 7144 h 323850"/>
                <a:gd name="connsiteX1" fmla="*/ 322007 w 323850"/>
                <a:gd name="connsiteY1" fmla="*/ 167798 h 323850"/>
                <a:gd name="connsiteX2" fmla="*/ 161353 w 323850"/>
                <a:gd name="connsiteY2" fmla="*/ 321974 h 323850"/>
                <a:gd name="connsiteX3" fmla="*/ 7144 w 323850"/>
                <a:gd name="connsiteY3" fmla="*/ 164878 h 323850"/>
                <a:gd name="connsiteX4" fmla="*/ 164943 w 323850"/>
                <a:gd name="connsiteY4" fmla="*/ 7400 h 323850"/>
                <a:gd name="connsiteX5" fmla="*/ 167830 w 323850"/>
                <a:gd name="connsiteY5" fmla="*/ 7429 h 32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850" h="323850">
                  <a:moveTo>
                    <a:pt x="167831" y="7144"/>
                  </a:moveTo>
                  <a:cubicBezTo>
                    <a:pt x="254769" y="8933"/>
                    <a:pt x="323796" y="80860"/>
                    <a:pt x="322007" y="167798"/>
                  </a:cubicBezTo>
                  <a:cubicBezTo>
                    <a:pt x="320218" y="254735"/>
                    <a:pt x="248291" y="323762"/>
                    <a:pt x="161353" y="321974"/>
                  </a:cubicBezTo>
                  <a:cubicBezTo>
                    <a:pt x="75801" y="320213"/>
                    <a:pt x="7317" y="250448"/>
                    <a:pt x="7144" y="164878"/>
                  </a:cubicBezTo>
                  <a:cubicBezTo>
                    <a:pt x="7233" y="77816"/>
                    <a:pt x="77882" y="7311"/>
                    <a:pt x="164943" y="7400"/>
                  </a:cubicBezTo>
                  <a:cubicBezTo>
                    <a:pt x="165906" y="7401"/>
                    <a:pt x="166868" y="7411"/>
                    <a:pt x="167830" y="7429"/>
                  </a:cubicBezTo>
                </a:path>
              </a:pathLst>
            </a:custGeom>
            <a:solidFill>
              <a:srgbClr val="FFFFFF"/>
            </a:solidFill>
            <a:ln w="9525" cap="flat">
              <a:noFill/>
              <a:prstDash val="solid"/>
              <a:miter/>
            </a:ln>
          </p:spPr>
          <p:txBody>
            <a:bodyPr rtlCol="0" anchor="ctr"/>
            <a:lstStyle/>
            <a:p>
              <a:endParaRPr lang="en-US" sz="1799" dirty="0"/>
            </a:p>
          </p:txBody>
        </p:sp>
        <p:sp>
          <p:nvSpPr>
            <p:cNvPr id="66" name="Freeform: Shape 49">
              <a:extLst>
                <a:ext uri="{FF2B5EF4-FFF2-40B4-BE49-F238E27FC236}">
                  <a16:creationId xmlns:a16="http://schemas.microsoft.com/office/drawing/2014/main" id="{3642E559-C868-014C-B75B-D3F2D2DA0829}"/>
                </a:ext>
              </a:extLst>
            </p:cNvPr>
            <p:cNvSpPr/>
            <p:nvPr/>
          </p:nvSpPr>
          <p:spPr>
            <a:xfrm>
              <a:off x="5250745" y="3462776"/>
              <a:ext cx="257175" cy="933450"/>
            </a:xfrm>
            <a:custGeom>
              <a:avLst/>
              <a:gdLst>
                <a:gd name="connsiteX0" fmla="*/ 7144 w 257175"/>
                <a:gd name="connsiteY0" fmla="*/ 7144 h 933450"/>
                <a:gd name="connsiteX1" fmla="*/ 252889 w 257175"/>
                <a:gd name="connsiteY1" fmla="*/ 7144 h 933450"/>
                <a:gd name="connsiteX2" fmla="*/ 252889 w 257175"/>
                <a:gd name="connsiteY2" fmla="*/ 927259 h 933450"/>
                <a:gd name="connsiteX3" fmla="*/ 7144 w 257175"/>
                <a:gd name="connsiteY3" fmla="*/ 927259 h 933450"/>
              </a:gdLst>
              <a:ahLst/>
              <a:cxnLst>
                <a:cxn ang="0">
                  <a:pos x="connsiteX0" y="connsiteY0"/>
                </a:cxn>
                <a:cxn ang="0">
                  <a:pos x="connsiteX1" y="connsiteY1"/>
                </a:cxn>
                <a:cxn ang="0">
                  <a:pos x="connsiteX2" y="connsiteY2"/>
                </a:cxn>
                <a:cxn ang="0">
                  <a:pos x="connsiteX3" y="connsiteY3"/>
                </a:cxn>
              </a:cxnLst>
              <a:rect l="l" t="t" r="r" b="b"/>
              <a:pathLst>
                <a:path w="257175" h="933450">
                  <a:moveTo>
                    <a:pt x="7144" y="7144"/>
                  </a:moveTo>
                  <a:lnTo>
                    <a:pt x="252889" y="7144"/>
                  </a:lnTo>
                  <a:lnTo>
                    <a:pt x="252889" y="927259"/>
                  </a:lnTo>
                  <a:lnTo>
                    <a:pt x="7144" y="927259"/>
                  </a:lnTo>
                  <a:close/>
                </a:path>
              </a:pathLst>
            </a:custGeom>
            <a:solidFill>
              <a:srgbClr val="FFFFFF"/>
            </a:solidFill>
            <a:ln w="9525" cap="flat">
              <a:noFill/>
              <a:prstDash val="solid"/>
              <a:miter/>
            </a:ln>
          </p:spPr>
          <p:txBody>
            <a:bodyPr rtlCol="0" anchor="ctr"/>
            <a:lstStyle/>
            <a:p>
              <a:endParaRPr lang="en-US" sz="1799" dirty="0"/>
            </a:p>
          </p:txBody>
        </p:sp>
        <p:sp>
          <p:nvSpPr>
            <p:cNvPr id="67" name="Freeform: Shape 50">
              <a:extLst>
                <a:ext uri="{FF2B5EF4-FFF2-40B4-BE49-F238E27FC236}">
                  <a16:creationId xmlns:a16="http://schemas.microsoft.com/office/drawing/2014/main" id="{573969B4-0EA5-DE42-8FEC-8A3B687D02D3}"/>
                </a:ext>
              </a:extLst>
            </p:cNvPr>
            <p:cNvSpPr/>
            <p:nvPr/>
          </p:nvSpPr>
          <p:spPr>
            <a:xfrm>
              <a:off x="5605171" y="3443821"/>
              <a:ext cx="914400" cy="971550"/>
            </a:xfrm>
            <a:custGeom>
              <a:avLst/>
              <a:gdLst>
                <a:gd name="connsiteX0" fmla="*/ 914400 w 914400"/>
                <a:gd name="connsiteY0" fmla="*/ 758380 h 971550"/>
                <a:gd name="connsiteX1" fmla="*/ 498538 w 914400"/>
                <a:gd name="connsiteY1" fmla="*/ 965168 h 971550"/>
                <a:gd name="connsiteX2" fmla="*/ 7144 w 914400"/>
                <a:gd name="connsiteY2" fmla="*/ 487109 h 971550"/>
                <a:gd name="connsiteX3" fmla="*/ 500443 w 914400"/>
                <a:gd name="connsiteY3" fmla="*/ 7144 h 971550"/>
                <a:gd name="connsiteX4" fmla="*/ 886015 w 914400"/>
                <a:gd name="connsiteY4" fmla="*/ 191167 h 971550"/>
                <a:gd name="connsiteX5" fmla="*/ 712089 w 914400"/>
                <a:gd name="connsiteY5" fmla="*/ 344805 h 971550"/>
                <a:gd name="connsiteX6" fmla="*/ 500443 w 914400"/>
                <a:gd name="connsiteY6" fmla="*/ 234791 h 971550"/>
                <a:gd name="connsiteX7" fmla="*/ 252793 w 914400"/>
                <a:gd name="connsiteY7" fmla="*/ 487109 h 971550"/>
                <a:gd name="connsiteX8" fmla="*/ 506063 w 914400"/>
                <a:gd name="connsiteY8" fmla="*/ 737521 h 971550"/>
                <a:gd name="connsiteX9" fmla="*/ 725138 w 914400"/>
                <a:gd name="connsiteY9" fmla="*/ 616172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4400" h="971550">
                  <a:moveTo>
                    <a:pt x="914400" y="758380"/>
                  </a:moveTo>
                  <a:cubicBezTo>
                    <a:pt x="806672" y="902589"/>
                    <a:pt x="670560" y="965168"/>
                    <a:pt x="498538" y="965168"/>
                  </a:cubicBezTo>
                  <a:cubicBezTo>
                    <a:pt x="215074" y="965168"/>
                    <a:pt x="7144" y="752761"/>
                    <a:pt x="7144" y="487109"/>
                  </a:cubicBezTo>
                  <a:cubicBezTo>
                    <a:pt x="7144" y="219646"/>
                    <a:pt x="220694" y="7144"/>
                    <a:pt x="500443" y="7144"/>
                  </a:cubicBezTo>
                  <a:cubicBezTo>
                    <a:pt x="659225" y="7144"/>
                    <a:pt x="800957" y="81153"/>
                    <a:pt x="886015" y="191167"/>
                  </a:cubicBezTo>
                  <a:lnTo>
                    <a:pt x="712089" y="344805"/>
                  </a:lnTo>
                  <a:cubicBezTo>
                    <a:pt x="663035" y="280321"/>
                    <a:pt x="589312" y="234791"/>
                    <a:pt x="500443" y="234791"/>
                  </a:cubicBezTo>
                  <a:cubicBezTo>
                    <a:pt x="358711" y="234791"/>
                    <a:pt x="252793" y="346710"/>
                    <a:pt x="252793" y="487109"/>
                  </a:cubicBezTo>
                  <a:cubicBezTo>
                    <a:pt x="252793" y="631317"/>
                    <a:pt x="356806" y="737521"/>
                    <a:pt x="506063" y="737521"/>
                  </a:cubicBezTo>
                  <a:cubicBezTo>
                    <a:pt x="606266" y="737521"/>
                    <a:pt x="685705" y="676847"/>
                    <a:pt x="725138" y="616172"/>
                  </a:cubicBezTo>
                  <a:close/>
                </a:path>
              </a:pathLst>
            </a:custGeom>
            <a:solidFill>
              <a:srgbClr val="FFFFFF"/>
            </a:solidFill>
            <a:ln w="9525" cap="flat">
              <a:noFill/>
              <a:prstDash val="solid"/>
              <a:miter/>
            </a:ln>
          </p:spPr>
          <p:txBody>
            <a:bodyPr rtlCol="0" anchor="ctr"/>
            <a:lstStyle/>
            <a:p>
              <a:endParaRPr lang="en-US" sz="1799" dirty="0"/>
            </a:p>
          </p:txBody>
        </p:sp>
        <p:sp>
          <p:nvSpPr>
            <p:cNvPr id="68" name="Freeform: Shape 51">
              <a:extLst>
                <a:ext uri="{FF2B5EF4-FFF2-40B4-BE49-F238E27FC236}">
                  <a16:creationId xmlns:a16="http://schemas.microsoft.com/office/drawing/2014/main" id="{48795972-8C99-D449-B557-913C307323E6}"/>
                </a:ext>
              </a:extLst>
            </p:cNvPr>
            <p:cNvSpPr/>
            <p:nvPr/>
          </p:nvSpPr>
          <p:spPr>
            <a:xfrm>
              <a:off x="6548622" y="3443821"/>
              <a:ext cx="885825" cy="971550"/>
            </a:xfrm>
            <a:custGeom>
              <a:avLst/>
              <a:gdLst>
                <a:gd name="connsiteX0" fmla="*/ 863346 w 885825"/>
                <a:gd name="connsiteY0" fmla="*/ 800195 h 971550"/>
                <a:gd name="connsiteX1" fmla="*/ 487204 w 885825"/>
                <a:gd name="connsiteY1" fmla="*/ 965168 h 971550"/>
                <a:gd name="connsiteX2" fmla="*/ 7144 w 885825"/>
                <a:gd name="connsiteY2" fmla="*/ 487109 h 971550"/>
                <a:gd name="connsiteX3" fmla="*/ 453200 w 885825"/>
                <a:gd name="connsiteY3" fmla="*/ 7144 h 971550"/>
                <a:gd name="connsiteX4" fmla="*/ 886016 w 885825"/>
                <a:gd name="connsiteY4" fmla="*/ 477679 h 971550"/>
                <a:gd name="connsiteX5" fmla="*/ 880301 w 885825"/>
                <a:gd name="connsiteY5" fmla="*/ 547878 h 971550"/>
                <a:gd name="connsiteX6" fmla="*/ 245269 w 885825"/>
                <a:gd name="connsiteY6" fmla="*/ 547878 h 971550"/>
                <a:gd name="connsiteX7" fmla="*/ 492919 w 885825"/>
                <a:gd name="connsiteY7" fmla="*/ 766001 h 971550"/>
                <a:gd name="connsiteX8" fmla="*/ 723519 w 885825"/>
                <a:gd name="connsiteY8" fmla="*/ 659797 h 971550"/>
                <a:gd name="connsiteX9" fmla="*/ 634746 w 885825"/>
                <a:gd name="connsiteY9" fmla="*/ 367570 h 971550"/>
                <a:gd name="connsiteX10" fmla="*/ 453295 w 885825"/>
                <a:gd name="connsiteY10" fmla="*/ 206312 h 971550"/>
                <a:gd name="connsiteX11" fmla="*/ 256699 w 885825"/>
                <a:gd name="connsiteY11" fmla="*/ 367570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5825" h="971550">
                  <a:moveTo>
                    <a:pt x="863346" y="800195"/>
                  </a:moveTo>
                  <a:cubicBezTo>
                    <a:pt x="774478" y="906399"/>
                    <a:pt x="628935" y="965168"/>
                    <a:pt x="487204" y="965168"/>
                  </a:cubicBezTo>
                  <a:cubicBezTo>
                    <a:pt x="213170" y="965168"/>
                    <a:pt x="7144" y="775526"/>
                    <a:pt x="7144" y="487109"/>
                  </a:cubicBezTo>
                  <a:cubicBezTo>
                    <a:pt x="7144" y="230981"/>
                    <a:pt x="180975" y="7144"/>
                    <a:pt x="453200" y="7144"/>
                  </a:cubicBezTo>
                  <a:cubicBezTo>
                    <a:pt x="706469" y="7144"/>
                    <a:pt x="886016" y="221552"/>
                    <a:pt x="886016" y="477679"/>
                  </a:cubicBezTo>
                  <a:cubicBezTo>
                    <a:pt x="886156" y="501200"/>
                    <a:pt x="884244" y="524689"/>
                    <a:pt x="880301" y="547878"/>
                  </a:cubicBezTo>
                  <a:lnTo>
                    <a:pt x="245269" y="547878"/>
                  </a:lnTo>
                  <a:cubicBezTo>
                    <a:pt x="258509" y="676847"/>
                    <a:pt x="362426" y="766001"/>
                    <a:pt x="492919" y="766001"/>
                  </a:cubicBezTo>
                  <a:cubicBezTo>
                    <a:pt x="596836" y="766001"/>
                    <a:pt x="679990" y="707231"/>
                    <a:pt x="723519" y="659797"/>
                  </a:cubicBezTo>
                  <a:close/>
                  <a:moveTo>
                    <a:pt x="634746" y="367570"/>
                  </a:moveTo>
                  <a:cubicBezTo>
                    <a:pt x="623679" y="275700"/>
                    <a:pt x="545829" y="206513"/>
                    <a:pt x="453295" y="206312"/>
                  </a:cubicBezTo>
                  <a:cubicBezTo>
                    <a:pt x="351187" y="206312"/>
                    <a:pt x="268034" y="284131"/>
                    <a:pt x="256699" y="367570"/>
                  </a:cubicBezTo>
                  <a:close/>
                </a:path>
              </a:pathLst>
            </a:custGeom>
            <a:solidFill>
              <a:srgbClr val="FFFFFF"/>
            </a:solidFill>
            <a:ln w="9525" cap="flat">
              <a:noFill/>
              <a:prstDash val="solid"/>
              <a:miter/>
            </a:ln>
          </p:spPr>
          <p:txBody>
            <a:bodyPr rtlCol="0" anchor="ctr"/>
            <a:lstStyle/>
            <a:p>
              <a:endParaRPr lang="en-US" sz="1799" dirty="0"/>
            </a:p>
          </p:txBody>
        </p:sp>
        <p:sp>
          <p:nvSpPr>
            <p:cNvPr id="69" name="Freeform: Shape 52">
              <a:extLst>
                <a:ext uri="{FF2B5EF4-FFF2-40B4-BE49-F238E27FC236}">
                  <a16:creationId xmlns:a16="http://schemas.microsoft.com/office/drawing/2014/main" id="{13EC3750-EA6E-034F-AD60-A77FE3739129}"/>
                </a:ext>
              </a:extLst>
            </p:cNvPr>
            <p:cNvSpPr/>
            <p:nvPr/>
          </p:nvSpPr>
          <p:spPr>
            <a:xfrm>
              <a:off x="7525125" y="3443819"/>
              <a:ext cx="914400" cy="952500"/>
            </a:xfrm>
            <a:custGeom>
              <a:avLst/>
              <a:gdLst>
                <a:gd name="connsiteX0" fmla="*/ 7144 w 914400"/>
                <a:gd name="connsiteY0" fmla="*/ 946216 h 952500"/>
                <a:gd name="connsiteX1" fmla="*/ 7144 w 914400"/>
                <a:gd name="connsiteY1" fmla="*/ 26101 h 952500"/>
                <a:gd name="connsiteX2" fmla="*/ 243459 w 914400"/>
                <a:gd name="connsiteY2" fmla="*/ 26101 h 952500"/>
                <a:gd name="connsiteX3" fmla="*/ 243459 w 914400"/>
                <a:gd name="connsiteY3" fmla="*/ 100110 h 952500"/>
                <a:gd name="connsiteX4" fmla="*/ 502348 w 914400"/>
                <a:gd name="connsiteY4" fmla="*/ 7146 h 952500"/>
                <a:gd name="connsiteX5" fmla="*/ 819912 w 914400"/>
                <a:gd name="connsiteY5" fmla="*/ 155069 h 952500"/>
                <a:gd name="connsiteX6" fmla="*/ 914400 w 914400"/>
                <a:gd name="connsiteY6" fmla="*/ 477681 h 952500"/>
                <a:gd name="connsiteX7" fmla="*/ 914400 w 914400"/>
                <a:gd name="connsiteY7" fmla="*/ 946216 h 952500"/>
                <a:gd name="connsiteX8" fmla="*/ 668655 w 914400"/>
                <a:gd name="connsiteY8" fmla="*/ 946216 h 952500"/>
                <a:gd name="connsiteX9" fmla="*/ 668655 w 914400"/>
                <a:gd name="connsiteY9" fmla="*/ 458631 h 952500"/>
                <a:gd name="connsiteX10" fmla="*/ 613886 w 914400"/>
                <a:gd name="connsiteY10" fmla="*/ 286038 h 952500"/>
                <a:gd name="connsiteX11" fmla="*/ 475869 w 914400"/>
                <a:gd name="connsiteY11" fmla="*/ 234794 h 952500"/>
                <a:gd name="connsiteX12" fmla="*/ 252889 w 914400"/>
                <a:gd name="connsiteY12" fmla="*/ 348617 h 952500"/>
                <a:gd name="connsiteX13" fmla="*/ 252889 w 914400"/>
                <a:gd name="connsiteY13" fmla="*/ 94621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952500">
                  <a:moveTo>
                    <a:pt x="7144" y="946216"/>
                  </a:moveTo>
                  <a:lnTo>
                    <a:pt x="7144" y="26101"/>
                  </a:lnTo>
                  <a:lnTo>
                    <a:pt x="243459" y="26101"/>
                  </a:lnTo>
                  <a:lnTo>
                    <a:pt x="243459" y="100110"/>
                  </a:lnTo>
                  <a:cubicBezTo>
                    <a:pt x="316186" y="39725"/>
                    <a:pt x="407821" y="6820"/>
                    <a:pt x="502348" y="7146"/>
                  </a:cubicBezTo>
                  <a:cubicBezTo>
                    <a:pt x="624925" y="6813"/>
                    <a:pt x="741299" y="61021"/>
                    <a:pt x="819912" y="155069"/>
                  </a:cubicBezTo>
                  <a:cubicBezTo>
                    <a:pt x="880396" y="227174"/>
                    <a:pt x="914400" y="320138"/>
                    <a:pt x="914400" y="477681"/>
                  </a:cubicBezTo>
                  <a:lnTo>
                    <a:pt x="914400" y="946216"/>
                  </a:lnTo>
                  <a:lnTo>
                    <a:pt x="668655" y="946216"/>
                  </a:lnTo>
                  <a:lnTo>
                    <a:pt x="668655" y="458631"/>
                  </a:lnTo>
                  <a:cubicBezTo>
                    <a:pt x="668655" y="367572"/>
                    <a:pt x="647890" y="320138"/>
                    <a:pt x="613886" y="286038"/>
                  </a:cubicBezTo>
                  <a:cubicBezTo>
                    <a:pt x="581692" y="253748"/>
                    <a:pt x="532638" y="234794"/>
                    <a:pt x="475869" y="234794"/>
                  </a:cubicBezTo>
                  <a:cubicBezTo>
                    <a:pt x="371951" y="234794"/>
                    <a:pt x="286893" y="301469"/>
                    <a:pt x="252889" y="348617"/>
                  </a:cubicBezTo>
                  <a:lnTo>
                    <a:pt x="252889" y="946216"/>
                  </a:lnTo>
                  <a:close/>
                </a:path>
              </a:pathLst>
            </a:custGeom>
            <a:solidFill>
              <a:srgbClr val="FFFFFF"/>
            </a:solidFill>
            <a:ln w="9525" cap="flat">
              <a:noFill/>
              <a:prstDash val="solid"/>
              <a:miter/>
            </a:ln>
          </p:spPr>
          <p:txBody>
            <a:bodyPr rtlCol="0" anchor="ctr"/>
            <a:lstStyle/>
            <a:p>
              <a:endParaRPr lang="en-US" sz="1799" dirty="0"/>
            </a:p>
          </p:txBody>
        </p:sp>
        <p:sp>
          <p:nvSpPr>
            <p:cNvPr id="70" name="Freeform: Shape 53">
              <a:extLst>
                <a:ext uri="{FF2B5EF4-FFF2-40B4-BE49-F238E27FC236}">
                  <a16:creationId xmlns:a16="http://schemas.microsoft.com/office/drawing/2014/main" id="{42EA8550-FC61-F340-A6D9-C94FBF6EC06C}"/>
                </a:ext>
              </a:extLst>
            </p:cNvPr>
            <p:cNvSpPr/>
            <p:nvPr/>
          </p:nvSpPr>
          <p:spPr>
            <a:xfrm>
              <a:off x="8526174" y="3443812"/>
              <a:ext cx="1076325" cy="971550"/>
            </a:xfrm>
            <a:custGeom>
              <a:avLst/>
              <a:gdLst>
                <a:gd name="connsiteX0" fmla="*/ 546001 w 1076325"/>
                <a:gd name="connsiteY0" fmla="*/ 7153 h 971550"/>
                <a:gd name="connsiteX1" fmla="*/ 7172 w 1076325"/>
                <a:gd name="connsiteY1" fmla="*/ 540553 h 971550"/>
                <a:gd name="connsiteX2" fmla="*/ 175383 w 1076325"/>
                <a:gd name="connsiteY2" fmla="*/ 936412 h 971550"/>
                <a:gd name="connsiteX3" fmla="*/ 313591 w 1076325"/>
                <a:gd name="connsiteY3" fmla="*/ 943746 h 971550"/>
                <a:gd name="connsiteX4" fmla="*/ 772220 w 1076325"/>
                <a:gd name="connsiteY4" fmla="*/ 943746 h 971550"/>
                <a:gd name="connsiteX5" fmla="*/ 911190 w 1076325"/>
                <a:gd name="connsiteY5" fmla="*/ 935650 h 971550"/>
                <a:gd name="connsiteX6" fmla="*/ 930707 w 1076325"/>
                <a:gd name="connsiteY6" fmla="*/ 174823 h 971550"/>
                <a:gd name="connsiteX7" fmla="*/ 546001 w 1076325"/>
                <a:gd name="connsiteY7" fmla="*/ 7343 h 971550"/>
                <a:gd name="connsiteX8" fmla="*/ 542858 w 1076325"/>
                <a:gd name="connsiteY8" fmla="*/ 814016 h 971550"/>
                <a:gd name="connsiteX9" fmla="*/ 275015 w 1076325"/>
                <a:gd name="connsiteY9" fmla="*/ 546173 h 971550"/>
                <a:gd name="connsiteX10" fmla="*/ 542858 w 1076325"/>
                <a:gd name="connsiteY10" fmla="*/ 275663 h 971550"/>
                <a:gd name="connsiteX11" fmla="*/ 810701 w 1076325"/>
                <a:gd name="connsiteY11" fmla="*/ 545601 h 971550"/>
                <a:gd name="connsiteX12" fmla="*/ 542858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1" y="7153"/>
                  </a:moveTo>
                  <a:cubicBezTo>
                    <a:pt x="252441" y="5438"/>
                    <a:pt x="9553" y="245278"/>
                    <a:pt x="7172" y="540553"/>
                  </a:cubicBezTo>
                  <a:cubicBezTo>
                    <a:pt x="5643" y="690178"/>
                    <a:pt x="66611" y="833656"/>
                    <a:pt x="175383" y="936412"/>
                  </a:cubicBezTo>
                  <a:cubicBezTo>
                    <a:pt x="213333" y="972621"/>
                    <a:pt x="272022" y="975735"/>
                    <a:pt x="313591" y="943746"/>
                  </a:cubicBezTo>
                  <a:cubicBezTo>
                    <a:pt x="449675" y="842412"/>
                    <a:pt x="636136" y="842412"/>
                    <a:pt x="772220" y="943746"/>
                  </a:cubicBezTo>
                  <a:cubicBezTo>
                    <a:pt x="814152" y="975848"/>
                    <a:pt x="873269" y="972404"/>
                    <a:pt x="911190" y="935650"/>
                  </a:cubicBezTo>
                  <a:cubicBezTo>
                    <a:pt x="1126676" y="730943"/>
                    <a:pt x="1135414" y="390309"/>
                    <a:pt x="930707" y="174823"/>
                  </a:cubicBezTo>
                  <a:cubicBezTo>
                    <a:pt x="830412" y="69248"/>
                    <a:pt x="691614" y="8822"/>
                    <a:pt x="546001" y="7343"/>
                  </a:cubicBezTo>
                  <a:moveTo>
                    <a:pt x="542858" y="814016"/>
                  </a:moveTo>
                  <a:cubicBezTo>
                    <a:pt x="383885" y="814016"/>
                    <a:pt x="275015" y="694286"/>
                    <a:pt x="275015" y="546173"/>
                  </a:cubicBezTo>
                  <a:cubicBezTo>
                    <a:pt x="275015" y="398059"/>
                    <a:pt x="383885" y="275663"/>
                    <a:pt x="542858" y="275663"/>
                  </a:cubicBezTo>
                  <a:cubicBezTo>
                    <a:pt x="701830" y="275663"/>
                    <a:pt x="810701" y="397392"/>
                    <a:pt x="810701" y="545601"/>
                  </a:cubicBezTo>
                  <a:cubicBezTo>
                    <a:pt x="810701" y="693810"/>
                    <a:pt x="701925" y="813825"/>
                    <a:pt x="542858" y="813825"/>
                  </a:cubicBezTo>
                </a:path>
              </a:pathLst>
            </a:custGeom>
            <a:solidFill>
              <a:srgbClr val="81B5A0"/>
            </a:solidFill>
            <a:ln w="9525" cap="flat">
              <a:noFill/>
              <a:prstDash val="solid"/>
              <a:miter/>
            </a:ln>
          </p:spPr>
          <p:txBody>
            <a:bodyPr rtlCol="0" anchor="ctr"/>
            <a:lstStyle/>
            <a:p>
              <a:endParaRPr lang="en-US" sz="1799" dirty="0"/>
            </a:p>
          </p:txBody>
        </p:sp>
        <p:sp>
          <p:nvSpPr>
            <p:cNvPr id="71" name="Freeform: Shape 54">
              <a:extLst>
                <a:ext uri="{FF2B5EF4-FFF2-40B4-BE49-F238E27FC236}">
                  <a16:creationId xmlns:a16="http://schemas.microsoft.com/office/drawing/2014/main" id="{E88D43FC-6D3E-6D4C-9532-30CB5AC6A439}"/>
                </a:ext>
              </a:extLst>
            </p:cNvPr>
            <p:cNvSpPr/>
            <p:nvPr/>
          </p:nvSpPr>
          <p:spPr>
            <a:xfrm>
              <a:off x="9536043" y="3462776"/>
              <a:ext cx="1495425" cy="933450"/>
            </a:xfrm>
            <a:custGeom>
              <a:avLst/>
              <a:gdLst>
                <a:gd name="connsiteX0" fmla="*/ 555021 w 1495425"/>
                <a:gd name="connsiteY0" fmla="*/ 927259 h 933450"/>
                <a:gd name="connsiteX1" fmla="*/ 372046 w 1495425"/>
                <a:gd name="connsiteY1" fmla="*/ 927259 h 933450"/>
                <a:gd name="connsiteX2" fmla="*/ 7144 w 1495425"/>
                <a:gd name="connsiteY2" fmla="*/ 7144 h 933450"/>
                <a:gd name="connsiteX3" fmla="*/ 252413 w 1495425"/>
                <a:gd name="connsiteY3" fmla="*/ 7144 h 933450"/>
                <a:gd name="connsiteX4" fmla="*/ 452438 w 1495425"/>
                <a:gd name="connsiteY4" fmla="*/ 533019 h 933450"/>
                <a:gd name="connsiteX5" fmla="*/ 648652 w 1495425"/>
                <a:gd name="connsiteY5" fmla="*/ 7144 h 933450"/>
                <a:gd name="connsiteX6" fmla="*/ 853726 w 1495425"/>
                <a:gd name="connsiteY6" fmla="*/ 7144 h 933450"/>
                <a:gd name="connsiteX7" fmla="*/ 1048131 w 1495425"/>
                <a:gd name="connsiteY7" fmla="*/ 533019 h 933450"/>
                <a:gd name="connsiteX8" fmla="*/ 1249966 w 1495425"/>
                <a:gd name="connsiteY8" fmla="*/ 7144 h 933450"/>
                <a:gd name="connsiteX9" fmla="*/ 1495329 w 1495425"/>
                <a:gd name="connsiteY9" fmla="*/ 7144 h 933450"/>
                <a:gd name="connsiteX10" fmla="*/ 1130427 w 1495425"/>
                <a:gd name="connsiteY10" fmla="*/ 927259 h 933450"/>
                <a:gd name="connsiteX11" fmla="*/ 947356 w 1495425"/>
                <a:gd name="connsiteY11" fmla="*/ 927259 h 933450"/>
                <a:gd name="connsiteX12" fmla="*/ 751237 w 1495425"/>
                <a:gd name="connsiteY12" fmla="*/ 403384 h 933450"/>
                <a:gd name="connsiteX13" fmla="*/ 555021 w 1495425"/>
                <a:gd name="connsiteY13" fmla="*/ 927259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5425" h="933450">
                  <a:moveTo>
                    <a:pt x="555021" y="927259"/>
                  </a:moveTo>
                  <a:lnTo>
                    <a:pt x="372046" y="927259"/>
                  </a:lnTo>
                  <a:lnTo>
                    <a:pt x="7144" y="7144"/>
                  </a:lnTo>
                  <a:lnTo>
                    <a:pt x="252413" y="7144"/>
                  </a:lnTo>
                  <a:lnTo>
                    <a:pt x="452438" y="533019"/>
                  </a:lnTo>
                  <a:lnTo>
                    <a:pt x="648652" y="7144"/>
                  </a:lnTo>
                  <a:lnTo>
                    <a:pt x="853726" y="7144"/>
                  </a:lnTo>
                  <a:lnTo>
                    <a:pt x="1048131" y="533019"/>
                  </a:lnTo>
                  <a:lnTo>
                    <a:pt x="1249966" y="7144"/>
                  </a:lnTo>
                  <a:lnTo>
                    <a:pt x="1495329" y="7144"/>
                  </a:lnTo>
                  <a:lnTo>
                    <a:pt x="1130427" y="927259"/>
                  </a:lnTo>
                  <a:lnTo>
                    <a:pt x="947356" y="927259"/>
                  </a:lnTo>
                  <a:lnTo>
                    <a:pt x="751237" y="403384"/>
                  </a:lnTo>
                  <a:lnTo>
                    <a:pt x="555021" y="927259"/>
                  </a:lnTo>
                  <a:close/>
                </a:path>
              </a:pathLst>
            </a:custGeom>
            <a:solidFill>
              <a:srgbClr val="FFFFFF"/>
            </a:solidFill>
            <a:ln w="9525" cap="flat">
              <a:noFill/>
              <a:prstDash val="solid"/>
              <a:miter/>
            </a:ln>
          </p:spPr>
          <p:txBody>
            <a:bodyPr rtlCol="0" anchor="ctr"/>
            <a:lstStyle/>
            <a:p>
              <a:endParaRPr lang="en-US" sz="1799" dirty="0"/>
            </a:p>
          </p:txBody>
        </p:sp>
        <p:sp>
          <p:nvSpPr>
            <p:cNvPr id="72" name="Freeform: Shape 55">
              <a:extLst>
                <a:ext uri="{FF2B5EF4-FFF2-40B4-BE49-F238E27FC236}">
                  <a16:creationId xmlns:a16="http://schemas.microsoft.com/office/drawing/2014/main" id="{103944EF-6A82-EE48-BCC7-A7A48A91E9F3}"/>
                </a:ext>
              </a:extLst>
            </p:cNvPr>
            <p:cNvSpPr/>
            <p:nvPr/>
          </p:nvSpPr>
          <p:spPr>
            <a:xfrm>
              <a:off x="10805153" y="4266020"/>
              <a:ext cx="95250" cy="123825"/>
            </a:xfrm>
            <a:custGeom>
              <a:avLst/>
              <a:gdLst>
                <a:gd name="connsiteX0" fmla="*/ 91441 w 95250"/>
                <a:gd name="connsiteY0" fmla="*/ 7144 h 123825"/>
                <a:gd name="connsiteX1" fmla="*/ 91441 w 95250"/>
                <a:gd name="connsiteY1" fmla="*/ 27242 h 123825"/>
                <a:gd name="connsiteX2" fmla="*/ 60580 w 95250"/>
                <a:gd name="connsiteY2" fmla="*/ 27242 h 123825"/>
                <a:gd name="connsiteX3" fmla="*/ 60580 w 95250"/>
                <a:gd name="connsiteY3" fmla="*/ 124015 h 123825"/>
                <a:gd name="connsiteX4" fmla="*/ 38006 w 95250"/>
                <a:gd name="connsiteY4" fmla="*/ 124015 h 123825"/>
                <a:gd name="connsiteX5" fmla="*/ 38006 w 95250"/>
                <a:gd name="connsiteY5" fmla="*/ 27242 h 123825"/>
                <a:gd name="connsiteX6" fmla="*/ 7144 w 95250"/>
                <a:gd name="connsiteY6" fmla="*/ 27242 h 123825"/>
                <a:gd name="connsiteX7" fmla="*/ 7144 w 95250"/>
                <a:gd name="connsiteY7" fmla="*/ 7144 h 123825"/>
                <a:gd name="connsiteX8" fmla="*/ 91441 w 95250"/>
                <a:gd name="connsiteY8"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123825">
                  <a:moveTo>
                    <a:pt x="91441" y="7144"/>
                  </a:moveTo>
                  <a:lnTo>
                    <a:pt x="91441" y="27242"/>
                  </a:lnTo>
                  <a:lnTo>
                    <a:pt x="60580" y="27242"/>
                  </a:lnTo>
                  <a:lnTo>
                    <a:pt x="60580" y="124015"/>
                  </a:lnTo>
                  <a:lnTo>
                    <a:pt x="38006" y="124015"/>
                  </a:lnTo>
                  <a:lnTo>
                    <a:pt x="38006" y="27242"/>
                  </a:lnTo>
                  <a:lnTo>
                    <a:pt x="7144" y="27242"/>
                  </a:lnTo>
                  <a:lnTo>
                    <a:pt x="7144" y="7144"/>
                  </a:lnTo>
                  <a:lnTo>
                    <a:pt x="91441" y="7144"/>
                  </a:lnTo>
                  <a:close/>
                </a:path>
              </a:pathLst>
            </a:custGeom>
            <a:solidFill>
              <a:srgbClr val="FFFFFF"/>
            </a:solidFill>
            <a:ln w="9525" cap="flat">
              <a:noFill/>
              <a:prstDash val="solid"/>
              <a:miter/>
            </a:ln>
          </p:spPr>
          <p:txBody>
            <a:bodyPr rtlCol="0" anchor="ctr"/>
            <a:lstStyle/>
            <a:p>
              <a:endParaRPr lang="en-US" sz="1799" dirty="0"/>
            </a:p>
          </p:txBody>
        </p:sp>
        <p:sp>
          <p:nvSpPr>
            <p:cNvPr id="73" name="Freeform: Shape 56">
              <a:extLst>
                <a:ext uri="{FF2B5EF4-FFF2-40B4-BE49-F238E27FC236}">
                  <a16:creationId xmlns:a16="http://schemas.microsoft.com/office/drawing/2014/main" id="{7CACD0C5-9E93-6E42-AEDD-76EAD8D95C44}"/>
                </a:ext>
              </a:extLst>
            </p:cNvPr>
            <p:cNvSpPr/>
            <p:nvPr/>
          </p:nvSpPr>
          <p:spPr>
            <a:xfrm>
              <a:off x="10907357" y="4266020"/>
              <a:ext cx="123825" cy="123825"/>
            </a:xfrm>
            <a:custGeom>
              <a:avLst/>
              <a:gdLst>
                <a:gd name="connsiteX0" fmla="*/ 65532 w 123825"/>
                <a:gd name="connsiteY0" fmla="*/ 77152 h 123825"/>
                <a:gd name="connsiteX1" fmla="*/ 108109 w 123825"/>
                <a:gd name="connsiteY1" fmla="*/ 7144 h 123825"/>
                <a:gd name="connsiteX2" fmla="*/ 124015 w 123825"/>
                <a:gd name="connsiteY2" fmla="*/ 7144 h 123825"/>
                <a:gd name="connsiteX3" fmla="*/ 124015 w 123825"/>
                <a:gd name="connsiteY3" fmla="*/ 124015 h 123825"/>
                <a:gd name="connsiteX4" fmla="*/ 101440 w 123825"/>
                <a:gd name="connsiteY4" fmla="*/ 124015 h 123825"/>
                <a:gd name="connsiteX5" fmla="*/ 101440 w 123825"/>
                <a:gd name="connsiteY5" fmla="*/ 58960 h 123825"/>
                <a:gd name="connsiteX6" fmla="*/ 73342 w 123825"/>
                <a:gd name="connsiteY6" fmla="*/ 104870 h 123825"/>
                <a:gd name="connsiteX7" fmla="*/ 57721 w 123825"/>
                <a:gd name="connsiteY7" fmla="*/ 104870 h 123825"/>
                <a:gd name="connsiteX8" fmla="*/ 29623 w 123825"/>
                <a:gd name="connsiteY8" fmla="*/ 58960 h 123825"/>
                <a:gd name="connsiteX9" fmla="*/ 29623 w 123825"/>
                <a:gd name="connsiteY9" fmla="*/ 124015 h 123825"/>
                <a:gd name="connsiteX10" fmla="*/ 7144 w 123825"/>
                <a:gd name="connsiteY10" fmla="*/ 124015 h 123825"/>
                <a:gd name="connsiteX11" fmla="*/ 7144 w 123825"/>
                <a:gd name="connsiteY11" fmla="*/ 7144 h 123825"/>
                <a:gd name="connsiteX12" fmla="*/ 22954 w 123825"/>
                <a:gd name="connsiteY12" fmla="*/ 7144 h 123825"/>
                <a:gd name="connsiteX13" fmla="*/ 65532 w 123825"/>
                <a:gd name="connsiteY13" fmla="*/ 77152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825" h="123825">
                  <a:moveTo>
                    <a:pt x="65532" y="77152"/>
                  </a:moveTo>
                  <a:lnTo>
                    <a:pt x="108109" y="7144"/>
                  </a:lnTo>
                  <a:lnTo>
                    <a:pt x="124015" y="7144"/>
                  </a:lnTo>
                  <a:lnTo>
                    <a:pt x="124015" y="124015"/>
                  </a:lnTo>
                  <a:lnTo>
                    <a:pt x="101440" y="124015"/>
                  </a:lnTo>
                  <a:lnTo>
                    <a:pt x="101440" y="58960"/>
                  </a:lnTo>
                  <a:lnTo>
                    <a:pt x="73342" y="104870"/>
                  </a:lnTo>
                  <a:lnTo>
                    <a:pt x="57721" y="104870"/>
                  </a:lnTo>
                  <a:lnTo>
                    <a:pt x="29623" y="58960"/>
                  </a:lnTo>
                  <a:lnTo>
                    <a:pt x="29623" y="124015"/>
                  </a:lnTo>
                  <a:lnTo>
                    <a:pt x="7144" y="124015"/>
                  </a:lnTo>
                  <a:lnTo>
                    <a:pt x="7144" y="7144"/>
                  </a:lnTo>
                  <a:lnTo>
                    <a:pt x="22954" y="7144"/>
                  </a:lnTo>
                  <a:lnTo>
                    <a:pt x="65532" y="77152"/>
                  </a:lnTo>
                  <a:close/>
                </a:path>
              </a:pathLst>
            </a:custGeom>
            <a:solidFill>
              <a:srgbClr val="FFFFFF"/>
            </a:solidFill>
            <a:ln w="9525" cap="flat">
              <a:noFill/>
              <a:prstDash val="solid"/>
              <a:miter/>
            </a:ln>
          </p:spPr>
          <p:txBody>
            <a:bodyPr rtlCol="0" anchor="ctr"/>
            <a:lstStyle/>
            <a:p>
              <a:endParaRPr lang="en-US" sz="1799" dirty="0"/>
            </a:p>
          </p:txBody>
        </p:sp>
      </p:grpSp>
      <p:sp>
        <p:nvSpPr>
          <p:cNvPr id="33" name="Freeform 32">
            <a:extLst>
              <a:ext uri="{FF2B5EF4-FFF2-40B4-BE49-F238E27FC236}">
                <a16:creationId xmlns:a16="http://schemas.microsoft.com/office/drawing/2014/main" id="{13922CE3-26CB-504D-8028-659192190B4C}"/>
              </a:ext>
            </a:extLst>
          </p:cNvPr>
          <p:cNvSpPr/>
          <p:nvPr userDrawn="1"/>
        </p:nvSpPr>
        <p:spPr>
          <a:xfrm>
            <a:off x="11479779" y="1299205"/>
            <a:ext cx="706294" cy="2370594"/>
          </a:xfrm>
          <a:custGeom>
            <a:avLst/>
            <a:gdLst>
              <a:gd name="connsiteX0" fmla="*/ 706294 w 706294"/>
              <a:gd name="connsiteY0" fmla="*/ 0 h 2370594"/>
              <a:gd name="connsiteX1" fmla="*/ 706294 w 706294"/>
              <a:gd name="connsiteY1" fmla="*/ 2370594 h 2370594"/>
              <a:gd name="connsiteX2" fmla="*/ 599355 w 706294"/>
              <a:gd name="connsiteY2" fmla="*/ 2312550 h 2370594"/>
              <a:gd name="connsiteX3" fmla="*/ 0 w 706294"/>
              <a:gd name="connsiteY3" fmla="*/ 1185297 h 2370594"/>
              <a:gd name="connsiteX4" fmla="*/ 599355 w 706294"/>
              <a:gd name="connsiteY4" fmla="*/ 58045 h 237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294" h="2370594">
                <a:moveTo>
                  <a:pt x="706294" y="0"/>
                </a:moveTo>
                <a:lnTo>
                  <a:pt x="706294" y="2370594"/>
                </a:lnTo>
                <a:lnTo>
                  <a:pt x="599355" y="2312550"/>
                </a:lnTo>
                <a:cubicBezTo>
                  <a:pt x="237747" y="2068252"/>
                  <a:pt x="0" y="1654539"/>
                  <a:pt x="0" y="1185297"/>
                </a:cubicBezTo>
                <a:cubicBezTo>
                  <a:pt x="0" y="716055"/>
                  <a:pt x="237747" y="302342"/>
                  <a:pt x="599355" y="58045"/>
                </a:cubicBezTo>
                <a:close/>
              </a:path>
            </a:pathLst>
          </a:custGeom>
          <a:solidFill>
            <a:srgbClr val="3B56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34" name="Freeform 33">
            <a:extLst>
              <a:ext uri="{FF2B5EF4-FFF2-40B4-BE49-F238E27FC236}">
                <a16:creationId xmlns:a16="http://schemas.microsoft.com/office/drawing/2014/main" id="{23652822-4CDC-9443-9E12-DA95C9695F9F}"/>
              </a:ext>
            </a:extLst>
          </p:cNvPr>
          <p:cNvSpPr/>
          <p:nvPr userDrawn="1"/>
        </p:nvSpPr>
        <p:spPr>
          <a:xfrm>
            <a:off x="11475069" y="5363344"/>
            <a:ext cx="711004" cy="1494659"/>
          </a:xfrm>
          <a:custGeom>
            <a:avLst/>
            <a:gdLst>
              <a:gd name="connsiteX0" fmla="*/ 711004 w 711004"/>
              <a:gd name="connsiteY0" fmla="*/ 0 h 1494659"/>
              <a:gd name="connsiteX1" fmla="*/ 711004 w 711004"/>
              <a:gd name="connsiteY1" fmla="*/ 1494659 h 1494659"/>
              <a:gd name="connsiteX2" fmla="*/ 36061 w 711004"/>
              <a:gd name="connsiteY2" fmla="*/ 1494659 h 1494659"/>
              <a:gd name="connsiteX3" fmla="*/ 27619 w 711004"/>
              <a:gd name="connsiteY3" fmla="*/ 1461824 h 1494659"/>
              <a:gd name="connsiteX4" fmla="*/ 0 w 711004"/>
              <a:gd name="connsiteY4" fmla="*/ 1187853 h 1494659"/>
              <a:gd name="connsiteX5" fmla="*/ 599355 w 711004"/>
              <a:gd name="connsiteY5" fmla="*/ 60601 h 149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004" h="1494659">
                <a:moveTo>
                  <a:pt x="711004" y="0"/>
                </a:moveTo>
                <a:lnTo>
                  <a:pt x="711004" y="1494659"/>
                </a:lnTo>
                <a:lnTo>
                  <a:pt x="36061" y="1494659"/>
                </a:lnTo>
                <a:lnTo>
                  <a:pt x="27619" y="1461824"/>
                </a:lnTo>
                <a:cubicBezTo>
                  <a:pt x="9510" y="1373329"/>
                  <a:pt x="0" y="1281702"/>
                  <a:pt x="0" y="1187853"/>
                </a:cubicBezTo>
                <a:cubicBezTo>
                  <a:pt x="0" y="718611"/>
                  <a:pt x="237747" y="304898"/>
                  <a:pt x="599355" y="60601"/>
                </a:cubicBezTo>
                <a:close/>
              </a:path>
            </a:pathLst>
          </a:custGeom>
          <a:solidFill>
            <a:srgbClr val="3B56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32" name="Rectangle 31">
            <a:extLst>
              <a:ext uri="{FF2B5EF4-FFF2-40B4-BE49-F238E27FC236}">
                <a16:creationId xmlns:a16="http://schemas.microsoft.com/office/drawing/2014/main" id="{22E96178-3297-C145-9E6E-517CA9096ED8}"/>
              </a:ext>
            </a:extLst>
          </p:cNvPr>
          <p:cNvSpPr/>
          <p:nvPr userDrawn="1"/>
        </p:nvSpPr>
        <p:spPr>
          <a:xfrm>
            <a:off x="10806691" y="1"/>
            <a:ext cx="419100" cy="492124"/>
          </a:xfrm>
          <a:prstGeom prst="rect">
            <a:avLst/>
          </a:prstGeom>
          <a:solidFill>
            <a:srgbClr val="455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37" name="Rectangle 36">
            <a:extLst>
              <a:ext uri="{FF2B5EF4-FFF2-40B4-BE49-F238E27FC236}">
                <a16:creationId xmlns:a16="http://schemas.microsoft.com/office/drawing/2014/main" id="{9C89FC6F-AC4F-B54B-AF74-963DED71F95C}"/>
              </a:ext>
            </a:extLst>
          </p:cNvPr>
          <p:cNvSpPr/>
          <p:nvPr userDrawn="1"/>
        </p:nvSpPr>
        <p:spPr>
          <a:xfrm>
            <a:off x="10806691" y="492127"/>
            <a:ext cx="419100" cy="2247899"/>
          </a:xfrm>
          <a:prstGeom prst="rect">
            <a:avLst/>
          </a:prstGeom>
          <a:solidFill>
            <a:srgbClr val="3B56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38" name="Rectangle 37">
            <a:extLst>
              <a:ext uri="{FF2B5EF4-FFF2-40B4-BE49-F238E27FC236}">
                <a16:creationId xmlns:a16="http://schemas.microsoft.com/office/drawing/2014/main" id="{AFE7D76B-524C-5C41-BF46-03C97A72372E}"/>
              </a:ext>
            </a:extLst>
          </p:cNvPr>
          <p:cNvSpPr/>
          <p:nvPr userDrawn="1"/>
        </p:nvSpPr>
        <p:spPr>
          <a:xfrm>
            <a:off x="10806691" y="2740026"/>
            <a:ext cx="419100" cy="1892807"/>
          </a:xfrm>
          <a:prstGeom prst="rect">
            <a:avLst/>
          </a:prstGeom>
          <a:solidFill>
            <a:srgbClr val="455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39" name="Rectangle 38">
            <a:extLst>
              <a:ext uri="{FF2B5EF4-FFF2-40B4-BE49-F238E27FC236}">
                <a16:creationId xmlns:a16="http://schemas.microsoft.com/office/drawing/2014/main" id="{2A8D25CC-86E3-DC4D-913C-CB3EDF7898E9}"/>
              </a:ext>
            </a:extLst>
          </p:cNvPr>
          <p:cNvSpPr/>
          <p:nvPr userDrawn="1"/>
        </p:nvSpPr>
        <p:spPr>
          <a:xfrm>
            <a:off x="10806691" y="4632344"/>
            <a:ext cx="419100" cy="2225656"/>
          </a:xfrm>
          <a:prstGeom prst="rect">
            <a:avLst/>
          </a:prstGeom>
          <a:solidFill>
            <a:srgbClr val="3B56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Tree>
    <p:extLst>
      <p:ext uri="{BB962C8B-B14F-4D97-AF65-F5344CB8AC3E}">
        <p14:creationId xmlns:p14="http://schemas.microsoft.com/office/powerpoint/2010/main" val="419905789"/>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p:cSld name="Section_Slide_1">
    <p:bg bwMode="gray">
      <p:bgPr>
        <a:solidFill>
          <a:schemeClr val="accent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420033" y="2005012"/>
            <a:ext cx="8179914" cy="1336386"/>
          </a:xfrm>
        </p:spPr>
        <p:txBody>
          <a:bodyPr/>
          <a:lstStyle>
            <a:lvl1pPr algn="l" defTabSz="456880" rtl="0" eaLnBrk="1" latinLnBrk="0" hangingPunct="1">
              <a:lnSpc>
                <a:spcPct val="90000"/>
              </a:lnSpc>
              <a:spcBef>
                <a:spcPts val="0"/>
              </a:spcBef>
              <a:buNone/>
              <a:defRPr lang="en-US" sz="3599"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434340" y="3434010"/>
            <a:ext cx="6152728" cy="789637"/>
          </a:xfrm>
        </p:spPr>
        <p:txBody>
          <a:bodyPr/>
          <a:lstStyle>
            <a:lvl1pPr marL="0" indent="0">
              <a:lnSpc>
                <a:spcPct val="90000"/>
              </a:lnSpc>
              <a:spcBef>
                <a:spcPts val="600"/>
              </a:spcBef>
              <a:buFont typeface="Arial" panose="020B0604020202020204" pitchFamily="34" charset="0"/>
              <a:buNone/>
              <a:defRPr sz="1999" b="0">
                <a:solidFill>
                  <a:srgbClr val="F7F7F7"/>
                </a:solidFill>
                <a:latin typeface="+mj-lt"/>
                <a:ea typeface="Gilroy" panose="00000500000000000000" pitchFamily="50" charset="0"/>
                <a:cs typeface="Gilroy" panose="00000500000000000000" pitchFamily="50" charset="0"/>
              </a:defRPr>
            </a:lvl1pPr>
            <a:lvl2pPr marL="231612" indent="0">
              <a:buNone/>
              <a:defRPr/>
            </a:lvl2pPr>
            <a:lvl3pPr marL="569514" indent="0">
              <a:buNone/>
              <a:defRPr/>
            </a:lvl3pPr>
            <a:lvl4pPr marL="853477" indent="0">
              <a:buNone/>
              <a:defRPr/>
            </a:lvl4pPr>
            <a:lvl5pPr marL="1145373" indent="0">
              <a:buNone/>
              <a:defRPr/>
            </a:lvl5pPr>
          </a:lstStyle>
          <a:p>
            <a:pPr lvl="0"/>
            <a:r>
              <a:rPr lang="en-US"/>
              <a:t>Click to edit subtitle master text styles</a:t>
            </a:r>
          </a:p>
        </p:txBody>
      </p:sp>
      <p:sp>
        <p:nvSpPr>
          <p:cNvPr id="11" name="Rectangle 10">
            <a:extLst>
              <a:ext uri="{FF2B5EF4-FFF2-40B4-BE49-F238E27FC236}">
                <a16:creationId xmlns:a16="http://schemas.microsoft.com/office/drawing/2014/main" id="{DBCF2C44-0776-EF4B-92BB-A4F351C221FD}"/>
              </a:ext>
            </a:extLst>
          </p:cNvPr>
          <p:cNvSpPr/>
          <p:nvPr userDrawn="1"/>
        </p:nvSpPr>
        <p:spPr>
          <a:xfrm>
            <a:off x="488951" y="6296027"/>
            <a:ext cx="657225" cy="269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grpSp>
        <p:nvGrpSpPr>
          <p:cNvPr id="24" name="Graphic 28">
            <a:extLst>
              <a:ext uri="{FF2B5EF4-FFF2-40B4-BE49-F238E27FC236}">
                <a16:creationId xmlns:a16="http://schemas.microsoft.com/office/drawing/2014/main" id="{BFF4928E-B844-044F-B5A0-BADF8D3B31B5}"/>
              </a:ext>
            </a:extLst>
          </p:cNvPr>
          <p:cNvGrpSpPr>
            <a:grpSpLocks noChangeAspect="1"/>
          </p:cNvGrpSpPr>
          <p:nvPr userDrawn="1"/>
        </p:nvGrpSpPr>
        <p:grpSpPr bwMode="gray">
          <a:xfrm>
            <a:off x="384048" y="6197601"/>
            <a:ext cx="874662" cy="464232"/>
            <a:chOff x="3834550" y="2440725"/>
            <a:chExt cx="5419725" cy="2876550"/>
          </a:xfrm>
        </p:grpSpPr>
        <p:sp>
          <p:nvSpPr>
            <p:cNvPr id="25" name="Freeform: Shape 98">
              <a:extLst>
                <a:ext uri="{FF2B5EF4-FFF2-40B4-BE49-F238E27FC236}">
                  <a16:creationId xmlns:a16="http://schemas.microsoft.com/office/drawing/2014/main" id="{E77057C9-C634-2D4D-A239-091B9FF3B60A}"/>
                </a:ext>
              </a:extLst>
            </p:cNvPr>
            <p:cNvSpPr/>
            <p:nvPr/>
          </p:nvSpPr>
          <p:spPr bwMode="gray">
            <a:xfrm>
              <a:off x="4738663" y="3391889"/>
              <a:ext cx="914400" cy="952500"/>
            </a:xfrm>
            <a:custGeom>
              <a:avLst/>
              <a:gdLst>
                <a:gd name="connsiteX0" fmla="*/ 7144 w 914400"/>
                <a:gd name="connsiteY0" fmla="*/ 946216 h 952500"/>
                <a:gd name="connsiteX1" fmla="*/ 7144 w 914400"/>
                <a:gd name="connsiteY1" fmla="*/ 26101 h 952500"/>
                <a:gd name="connsiteX2" fmla="*/ 243364 w 914400"/>
                <a:gd name="connsiteY2" fmla="*/ 26101 h 952500"/>
                <a:gd name="connsiteX3" fmla="*/ 243364 w 914400"/>
                <a:gd name="connsiteY3" fmla="*/ 100111 h 952500"/>
                <a:gd name="connsiteX4" fmla="*/ 502349 w 914400"/>
                <a:gd name="connsiteY4" fmla="*/ 7146 h 952500"/>
                <a:gd name="connsiteX5" fmla="*/ 819912 w 914400"/>
                <a:gd name="connsiteY5" fmla="*/ 155165 h 952500"/>
                <a:gd name="connsiteX6" fmla="*/ 914400 w 914400"/>
                <a:gd name="connsiteY6" fmla="*/ 477681 h 952500"/>
                <a:gd name="connsiteX7" fmla="*/ 914400 w 914400"/>
                <a:gd name="connsiteY7" fmla="*/ 946216 h 952500"/>
                <a:gd name="connsiteX8" fmla="*/ 668655 w 914400"/>
                <a:gd name="connsiteY8" fmla="*/ 946216 h 952500"/>
                <a:gd name="connsiteX9" fmla="*/ 668655 w 914400"/>
                <a:gd name="connsiteY9" fmla="*/ 458536 h 952500"/>
                <a:gd name="connsiteX10" fmla="*/ 613791 w 914400"/>
                <a:gd name="connsiteY10" fmla="*/ 285943 h 952500"/>
                <a:gd name="connsiteX11" fmla="*/ 475869 w 914400"/>
                <a:gd name="connsiteY11" fmla="*/ 234699 h 952500"/>
                <a:gd name="connsiteX12" fmla="*/ 252794 w 914400"/>
                <a:gd name="connsiteY12" fmla="*/ 348999 h 952500"/>
                <a:gd name="connsiteX13" fmla="*/ 252794 w 914400"/>
                <a:gd name="connsiteY13" fmla="*/ 94621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952500">
                  <a:moveTo>
                    <a:pt x="7144" y="946216"/>
                  </a:moveTo>
                  <a:lnTo>
                    <a:pt x="7144" y="26101"/>
                  </a:lnTo>
                  <a:lnTo>
                    <a:pt x="243364" y="26101"/>
                  </a:lnTo>
                  <a:lnTo>
                    <a:pt x="243364" y="100111"/>
                  </a:lnTo>
                  <a:cubicBezTo>
                    <a:pt x="316116" y="39705"/>
                    <a:pt x="407788" y="6798"/>
                    <a:pt x="502349" y="7146"/>
                  </a:cubicBezTo>
                  <a:cubicBezTo>
                    <a:pt x="624950" y="6797"/>
                    <a:pt x="741342" y="61048"/>
                    <a:pt x="819912" y="155165"/>
                  </a:cubicBezTo>
                  <a:cubicBezTo>
                    <a:pt x="880396" y="227174"/>
                    <a:pt x="914400" y="320138"/>
                    <a:pt x="914400" y="477681"/>
                  </a:cubicBezTo>
                  <a:lnTo>
                    <a:pt x="914400" y="946216"/>
                  </a:lnTo>
                  <a:lnTo>
                    <a:pt x="668655" y="946216"/>
                  </a:lnTo>
                  <a:lnTo>
                    <a:pt x="668655" y="458536"/>
                  </a:lnTo>
                  <a:cubicBezTo>
                    <a:pt x="668655" y="367477"/>
                    <a:pt x="647795" y="320043"/>
                    <a:pt x="613791" y="285943"/>
                  </a:cubicBezTo>
                  <a:cubicBezTo>
                    <a:pt x="581692" y="253653"/>
                    <a:pt x="532543" y="234699"/>
                    <a:pt x="475869" y="234699"/>
                  </a:cubicBezTo>
                  <a:cubicBezTo>
                    <a:pt x="371856" y="234699"/>
                    <a:pt x="286893" y="301374"/>
                    <a:pt x="252794" y="348999"/>
                  </a:cubicBezTo>
                  <a:lnTo>
                    <a:pt x="252794" y="946216"/>
                  </a:lnTo>
                  <a:close/>
                </a:path>
              </a:pathLst>
            </a:custGeom>
            <a:solidFill>
              <a:schemeClr val="tx1"/>
            </a:solidFill>
            <a:ln w="9525" cap="flat">
              <a:noFill/>
              <a:prstDash val="solid"/>
              <a:miter/>
            </a:ln>
          </p:spPr>
          <p:txBody>
            <a:bodyPr rtlCol="0" anchor="ctr"/>
            <a:lstStyle/>
            <a:p>
              <a:endParaRPr lang="en-US" sz="1799" dirty="0"/>
            </a:p>
          </p:txBody>
        </p:sp>
        <p:sp>
          <p:nvSpPr>
            <p:cNvPr id="26" name="Freeform: Shape 99">
              <a:extLst>
                <a:ext uri="{FF2B5EF4-FFF2-40B4-BE49-F238E27FC236}">
                  <a16:creationId xmlns:a16="http://schemas.microsoft.com/office/drawing/2014/main" id="{C5D84A08-A177-344B-8D1A-7121B79A97EE}"/>
                </a:ext>
              </a:extLst>
            </p:cNvPr>
            <p:cNvSpPr/>
            <p:nvPr/>
          </p:nvSpPr>
          <p:spPr bwMode="gray">
            <a:xfrm>
              <a:off x="5739618" y="3391882"/>
              <a:ext cx="1076325" cy="971550"/>
            </a:xfrm>
            <a:custGeom>
              <a:avLst/>
              <a:gdLst>
                <a:gd name="connsiteX0" fmla="*/ 546000 w 1076325"/>
                <a:gd name="connsiteY0" fmla="*/ 7153 h 971550"/>
                <a:gd name="connsiteX1" fmla="*/ 7170 w 1076325"/>
                <a:gd name="connsiteY1" fmla="*/ 540553 h 971550"/>
                <a:gd name="connsiteX2" fmla="*/ 175477 w 1076325"/>
                <a:gd name="connsiteY2" fmla="*/ 936412 h 971550"/>
                <a:gd name="connsiteX3" fmla="*/ 313590 w 1076325"/>
                <a:gd name="connsiteY3" fmla="*/ 943746 h 971550"/>
                <a:gd name="connsiteX4" fmla="*/ 772218 w 1076325"/>
                <a:gd name="connsiteY4" fmla="*/ 943746 h 971550"/>
                <a:gd name="connsiteX5" fmla="*/ 911188 w 1076325"/>
                <a:gd name="connsiteY5" fmla="*/ 935650 h 971550"/>
                <a:gd name="connsiteX6" fmla="*/ 930705 w 1076325"/>
                <a:gd name="connsiteY6" fmla="*/ 174823 h 971550"/>
                <a:gd name="connsiteX7" fmla="*/ 546000 w 1076325"/>
                <a:gd name="connsiteY7" fmla="*/ 7343 h 971550"/>
                <a:gd name="connsiteX8" fmla="*/ 542857 w 1076325"/>
                <a:gd name="connsiteY8" fmla="*/ 813825 h 971550"/>
                <a:gd name="connsiteX9" fmla="*/ 275014 w 1076325"/>
                <a:gd name="connsiteY9" fmla="*/ 545982 h 971550"/>
                <a:gd name="connsiteX10" fmla="*/ 542857 w 1076325"/>
                <a:gd name="connsiteY10" fmla="*/ 276044 h 971550"/>
                <a:gd name="connsiteX11" fmla="*/ 810795 w 1076325"/>
                <a:gd name="connsiteY11" fmla="*/ 545982 h 971550"/>
                <a:gd name="connsiteX12" fmla="*/ 542857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0" y="7153"/>
                  </a:moveTo>
                  <a:cubicBezTo>
                    <a:pt x="252439" y="5438"/>
                    <a:pt x="9647" y="245278"/>
                    <a:pt x="7170" y="540553"/>
                  </a:cubicBezTo>
                  <a:cubicBezTo>
                    <a:pt x="5678" y="690190"/>
                    <a:pt x="66680" y="833666"/>
                    <a:pt x="175477" y="936412"/>
                  </a:cubicBezTo>
                  <a:cubicBezTo>
                    <a:pt x="213396" y="972606"/>
                    <a:pt x="272051" y="975721"/>
                    <a:pt x="313590" y="943746"/>
                  </a:cubicBezTo>
                  <a:cubicBezTo>
                    <a:pt x="449674" y="842412"/>
                    <a:pt x="636135" y="842412"/>
                    <a:pt x="772218" y="943746"/>
                  </a:cubicBezTo>
                  <a:cubicBezTo>
                    <a:pt x="814151" y="975848"/>
                    <a:pt x="873267" y="972404"/>
                    <a:pt x="911188" y="935650"/>
                  </a:cubicBezTo>
                  <a:cubicBezTo>
                    <a:pt x="1126674" y="730943"/>
                    <a:pt x="1135412" y="390309"/>
                    <a:pt x="930705" y="174823"/>
                  </a:cubicBezTo>
                  <a:cubicBezTo>
                    <a:pt x="830411" y="69248"/>
                    <a:pt x="691613" y="8822"/>
                    <a:pt x="546000" y="7343"/>
                  </a:cubicBezTo>
                  <a:moveTo>
                    <a:pt x="542857" y="813825"/>
                  </a:moveTo>
                  <a:cubicBezTo>
                    <a:pt x="383884" y="813825"/>
                    <a:pt x="275014" y="694096"/>
                    <a:pt x="275014" y="545982"/>
                  </a:cubicBezTo>
                  <a:cubicBezTo>
                    <a:pt x="275014" y="397868"/>
                    <a:pt x="383884" y="276044"/>
                    <a:pt x="542857" y="276044"/>
                  </a:cubicBezTo>
                  <a:cubicBezTo>
                    <a:pt x="701829" y="276044"/>
                    <a:pt x="810795" y="397773"/>
                    <a:pt x="810795" y="545982"/>
                  </a:cubicBezTo>
                  <a:cubicBezTo>
                    <a:pt x="810795" y="694191"/>
                    <a:pt x="701924" y="813825"/>
                    <a:pt x="542857" y="813825"/>
                  </a:cubicBezTo>
                </a:path>
              </a:pathLst>
            </a:custGeom>
            <a:solidFill>
              <a:schemeClr val="bg1"/>
            </a:solidFill>
            <a:ln w="9525" cap="flat">
              <a:noFill/>
              <a:prstDash val="solid"/>
              <a:miter/>
            </a:ln>
          </p:spPr>
          <p:txBody>
            <a:bodyPr rtlCol="0" anchor="ctr"/>
            <a:lstStyle/>
            <a:p>
              <a:endParaRPr lang="en-US" sz="1799" dirty="0"/>
            </a:p>
          </p:txBody>
        </p:sp>
        <p:sp>
          <p:nvSpPr>
            <p:cNvPr id="27" name="Freeform: Shape 100">
              <a:extLst>
                <a:ext uri="{FF2B5EF4-FFF2-40B4-BE49-F238E27FC236}">
                  <a16:creationId xmlns:a16="http://schemas.microsoft.com/office/drawing/2014/main" id="{B6C676D8-3D53-FA4B-9CA1-D857C3E18EE2}"/>
                </a:ext>
              </a:extLst>
            </p:cNvPr>
            <p:cNvSpPr/>
            <p:nvPr/>
          </p:nvSpPr>
          <p:spPr bwMode="gray">
            <a:xfrm>
              <a:off x="6749390" y="3410846"/>
              <a:ext cx="1495425" cy="933450"/>
            </a:xfrm>
            <a:custGeom>
              <a:avLst/>
              <a:gdLst>
                <a:gd name="connsiteX0" fmla="*/ 555117 w 1495425"/>
                <a:gd name="connsiteY0" fmla="*/ 927259 h 933450"/>
                <a:gd name="connsiteX1" fmla="*/ 372046 w 1495425"/>
                <a:gd name="connsiteY1" fmla="*/ 927259 h 933450"/>
                <a:gd name="connsiteX2" fmla="*/ 7144 w 1495425"/>
                <a:gd name="connsiteY2" fmla="*/ 7144 h 933450"/>
                <a:gd name="connsiteX3" fmla="*/ 252508 w 1495425"/>
                <a:gd name="connsiteY3" fmla="*/ 7144 h 933450"/>
                <a:gd name="connsiteX4" fmla="*/ 452533 w 1495425"/>
                <a:gd name="connsiteY4" fmla="*/ 533019 h 933450"/>
                <a:gd name="connsiteX5" fmla="*/ 648748 w 1495425"/>
                <a:gd name="connsiteY5" fmla="*/ 7144 h 933450"/>
                <a:gd name="connsiteX6" fmla="*/ 853821 w 1495425"/>
                <a:gd name="connsiteY6" fmla="*/ 7144 h 933450"/>
                <a:gd name="connsiteX7" fmla="*/ 1048131 w 1495425"/>
                <a:gd name="connsiteY7" fmla="*/ 533019 h 933450"/>
                <a:gd name="connsiteX8" fmla="*/ 1249966 w 1495425"/>
                <a:gd name="connsiteY8" fmla="*/ 7144 h 933450"/>
                <a:gd name="connsiteX9" fmla="*/ 1495330 w 1495425"/>
                <a:gd name="connsiteY9" fmla="*/ 7144 h 933450"/>
                <a:gd name="connsiteX10" fmla="*/ 1130427 w 1495425"/>
                <a:gd name="connsiteY10" fmla="*/ 927259 h 933450"/>
                <a:gd name="connsiteX11" fmla="*/ 947452 w 1495425"/>
                <a:gd name="connsiteY11" fmla="*/ 927259 h 933450"/>
                <a:gd name="connsiteX12" fmla="*/ 751237 w 1495425"/>
                <a:gd name="connsiteY12" fmla="*/ 403384 h 933450"/>
                <a:gd name="connsiteX13" fmla="*/ 555117 w 1495425"/>
                <a:gd name="connsiteY13" fmla="*/ 927259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5425" h="933450">
                  <a:moveTo>
                    <a:pt x="555117" y="927259"/>
                  </a:moveTo>
                  <a:lnTo>
                    <a:pt x="372046" y="927259"/>
                  </a:lnTo>
                  <a:lnTo>
                    <a:pt x="7144" y="7144"/>
                  </a:lnTo>
                  <a:lnTo>
                    <a:pt x="252508" y="7144"/>
                  </a:lnTo>
                  <a:lnTo>
                    <a:pt x="452533" y="533019"/>
                  </a:lnTo>
                  <a:lnTo>
                    <a:pt x="648748" y="7144"/>
                  </a:lnTo>
                  <a:lnTo>
                    <a:pt x="853821" y="7144"/>
                  </a:lnTo>
                  <a:lnTo>
                    <a:pt x="1048131" y="533019"/>
                  </a:lnTo>
                  <a:lnTo>
                    <a:pt x="1249966" y="7144"/>
                  </a:lnTo>
                  <a:lnTo>
                    <a:pt x="1495330" y="7144"/>
                  </a:lnTo>
                  <a:lnTo>
                    <a:pt x="1130427" y="927259"/>
                  </a:lnTo>
                  <a:lnTo>
                    <a:pt x="947452" y="927259"/>
                  </a:lnTo>
                  <a:lnTo>
                    <a:pt x="751237" y="403384"/>
                  </a:lnTo>
                  <a:lnTo>
                    <a:pt x="555117" y="927259"/>
                  </a:lnTo>
                  <a:close/>
                </a:path>
              </a:pathLst>
            </a:custGeom>
            <a:solidFill>
              <a:schemeClr val="tx1"/>
            </a:solidFill>
            <a:ln w="9525" cap="flat">
              <a:noFill/>
              <a:prstDash val="solid"/>
              <a:miter/>
            </a:ln>
          </p:spPr>
          <p:txBody>
            <a:bodyPr rtlCol="0" anchor="ctr"/>
            <a:lstStyle/>
            <a:p>
              <a:endParaRPr lang="en-US" sz="1799" dirty="0"/>
            </a:p>
          </p:txBody>
        </p:sp>
        <p:sp>
          <p:nvSpPr>
            <p:cNvPr id="28" name="Freeform: Shape 101">
              <a:extLst>
                <a:ext uri="{FF2B5EF4-FFF2-40B4-BE49-F238E27FC236}">
                  <a16:creationId xmlns:a16="http://schemas.microsoft.com/office/drawing/2014/main" id="{0FF49081-52FA-A940-84E3-C4D438291886}"/>
                </a:ext>
              </a:extLst>
            </p:cNvPr>
            <p:cNvSpPr/>
            <p:nvPr/>
          </p:nvSpPr>
          <p:spPr bwMode="gray">
            <a:xfrm>
              <a:off x="8018502" y="4214089"/>
              <a:ext cx="95250" cy="123825"/>
            </a:xfrm>
            <a:custGeom>
              <a:avLst/>
              <a:gdLst>
                <a:gd name="connsiteX0" fmla="*/ 91535 w 95250"/>
                <a:gd name="connsiteY0" fmla="*/ 7144 h 123825"/>
                <a:gd name="connsiteX1" fmla="*/ 91535 w 95250"/>
                <a:gd name="connsiteY1" fmla="*/ 27242 h 123825"/>
                <a:gd name="connsiteX2" fmla="*/ 60674 w 95250"/>
                <a:gd name="connsiteY2" fmla="*/ 27242 h 123825"/>
                <a:gd name="connsiteX3" fmla="*/ 60674 w 95250"/>
                <a:gd name="connsiteY3" fmla="*/ 124016 h 123825"/>
                <a:gd name="connsiteX4" fmla="*/ 38100 w 95250"/>
                <a:gd name="connsiteY4" fmla="*/ 124016 h 123825"/>
                <a:gd name="connsiteX5" fmla="*/ 38100 w 95250"/>
                <a:gd name="connsiteY5" fmla="*/ 27242 h 123825"/>
                <a:gd name="connsiteX6" fmla="*/ 7144 w 95250"/>
                <a:gd name="connsiteY6" fmla="*/ 27242 h 123825"/>
                <a:gd name="connsiteX7" fmla="*/ 7144 w 95250"/>
                <a:gd name="connsiteY7" fmla="*/ 7144 h 123825"/>
                <a:gd name="connsiteX8" fmla="*/ 91535 w 95250"/>
                <a:gd name="connsiteY8"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123825">
                  <a:moveTo>
                    <a:pt x="91535" y="7144"/>
                  </a:moveTo>
                  <a:lnTo>
                    <a:pt x="91535" y="27242"/>
                  </a:lnTo>
                  <a:lnTo>
                    <a:pt x="60674" y="27242"/>
                  </a:lnTo>
                  <a:lnTo>
                    <a:pt x="60674" y="124016"/>
                  </a:lnTo>
                  <a:lnTo>
                    <a:pt x="38100" y="124016"/>
                  </a:lnTo>
                  <a:lnTo>
                    <a:pt x="38100" y="27242"/>
                  </a:lnTo>
                  <a:lnTo>
                    <a:pt x="7144" y="27242"/>
                  </a:lnTo>
                  <a:lnTo>
                    <a:pt x="7144" y="7144"/>
                  </a:lnTo>
                  <a:lnTo>
                    <a:pt x="91535" y="7144"/>
                  </a:lnTo>
                  <a:close/>
                </a:path>
              </a:pathLst>
            </a:custGeom>
            <a:solidFill>
              <a:srgbClr val="293E40"/>
            </a:solidFill>
            <a:ln w="9525" cap="flat">
              <a:noFill/>
              <a:prstDash val="solid"/>
              <a:miter/>
            </a:ln>
          </p:spPr>
          <p:txBody>
            <a:bodyPr rtlCol="0" anchor="ctr"/>
            <a:lstStyle/>
            <a:p>
              <a:endParaRPr lang="en-US" sz="1799" dirty="0"/>
            </a:p>
          </p:txBody>
        </p:sp>
        <p:sp>
          <p:nvSpPr>
            <p:cNvPr id="29" name="Freeform: Shape 102">
              <a:extLst>
                <a:ext uri="{FF2B5EF4-FFF2-40B4-BE49-F238E27FC236}">
                  <a16:creationId xmlns:a16="http://schemas.microsoft.com/office/drawing/2014/main" id="{BE85380F-860D-E445-B22F-198CB29659CC}"/>
                </a:ext>
              </a:extLst>
            </p:cNvPr>
            <p:cNvSpPr/>
            <p:nvPr/>
          </p:nvSpPr>
          <p:spPr bwMode="gray">
            <a:xfrm>
              <a:off x="8120705" y="4214089"/>
              <a:ext cx="123825" cy="123825"/>
            </a:xfrm>
            <a:custGeom>
              <a:avLst/>
              <a:gdLst>
                <a:gd name="connsiteX0" fmla="*/ 65627 w 123825"/>
                <a:gd name="connsiteY0" fmla="*/ 77153 h 123825"/>
                <a:gd name="connsiteX1" fmla="*/ 108204 w 123825"/>
                <a:gd name="connsiteY1" fmla="*/ 7144 h 123825"/>
                <a:gd name="connsiteX2" fmla="*/ 124016 w 123825"/>
                <a:gd name="connsiteY2" fmla="*/ 7144 h 123825"/>
                <a:gd name="connsiteX3" fmla="*/ 124016 w 123825"/>
                <a:gd name="connsiteY3" fmla="*/ 124016 h 123825"/>
                <a:gd name="connsiteX4" fmla="*/ 101441 w 123825"/>
                <a:gd name="connsiteY4" fmla="*/ 124016 h 123825"/>
                <a:gd name="connsiteX5" fmla="*/ 101441 w 123825"/>
                <a:gd name="connsiteY5" fmla="*/ 58960 h 123825"/>
                <a:gd name="connsiteX6" fmla="*/ 73438 w 123825"/>
                <a:gd name="connsiteY6" fmla="*/ 104870 h 123825"/>
                <a:gd name="connsiteX7" fmla="*/ 57817 w 123825"/>
                <a:gd name="connsiteY7" fmla="*/ 104870 h 123825"/>
                <a:gd name="connsiteX8" fmla="*/ 29718 w 123825"/>
                <a:gd name="connsiteY8" fmla="*/ 58960 h 123825"/>
                <a:gd name="connsiteX9" fmla="*/ 29718 w 123825"/>
                <a:gd name="connsiteY9" fmla="*/ 124016 h 123825"/>
                <a:gd name="connsiteX10" fmla="*/ 7144 w 123825"/>
                <a:gd name="connsiteY10" fmla="*/ 124016 h 123825"/>
                <a:gd name="connsiteX11" fmla="*/ 7144 w 123825"/>
                <a:gd name="connsiteY11" fmla="*/ 7144 h 123825"/>
                <a:gd name="connsiteX12" fmla="*/ 23051 w 123825"/>
                <a:gd name="connsiteY12" fmla="*/ 7144 h 123825"/>
                <a:gd name="connsiteX13" fmla="*/ 65627 w 123825"/>
                <a:gd name="connsiteY13" fmla="*/ 77153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825" h="123825">
                  <a:moveTo>
                    <a:pt x="65627" y="77153"/>
                  </a:moveTo>
                  <a:lnTo>
                    <a:pt x="108204" y="7144"/>
                  </a:lnTo>
                  <a:lnTo>
                    <a:pt x="124016" y="7144"/>
                  </a:lnTo>
                  <a:lnTo>
                    <a:pt x="124016" y="124016"/>
                  </a:lnTo>
                  <a:lnTo>
                    <a:pt x="101441" y="124016"/>
                  </a:lnTo>
                  <a:lnTo>
                    <a:pt x="101441" y="58960"/>
                  </a:lnTo>
                  <a:lnTo>
                    <a:pt x="73438" y="104870"/>
                  </a:lnTo>
                  <a:lnTo>
                    <a:pt x="57817" y="104870"/>
                  </a:lnTo>
                  <a:lnTo>
                    <a:pt x="29718" y="58960"/>
                  </a:lnTo>
                  <a:lnTo>
                    <a:pt x="29718" y="124016"/>
                  </a:lnTo>
                  <a:lnTo>
                    <a:pt x="7144" y="124016"/>
                  </a:lnTo>
                  <a:lnTo>
                    <a:pt x="7144" y="7144"/>
                  </a:lnTo>
                  <a:lnTo>
                    <a:pt x="23051" y="7144"/>
                  </a:lnTo>
                  <a:lnTo>
                    <a:pt x="65627" y="77153"/>
                  </a:lnTo>
                  <a:close/>
                </a:path>
              </a:pathLst>
            </a:custGeom>
            <a:solidFill>
              <a:srgbClr val="293E40"/>
            </a:solidFill>
            <a:ln w="9525" cap="flat">
              <a:noFill/>
              <a:prstDash val="solid"/>
              <a:miter/>
            </a:ln>
          </p:spPr>
          <p:txBody>
            <a:bodyPr rtlCol="0" anchor="ctr"/>
            <a:lstStyle/>
            <a:p>
              <a:endParaRPr lang="en-US" sz="1799" dirty="0"/>
            </a:p>
          </p:txBody>
        </p:sp>
      </p:grpSp>
    </p:spTree>
    <p:extLst>
      <p:ext uri="{BB962C8B-B14F-4D97-AF65-F5344CB8AC3E}">
        <p14:creationId xmlns:p14="http://schemas.microsoft.com/office/powerpoint/2010/main" val="1380783862"/>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Section_Slide_2">
    <p:bg bwMode="gray">
      <p:bgPr>
        <a:solidFill>
          <a:schemeClr val="accent3"/>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FE7B3A53-EF0E-2E48-8113-9C033460F03A}"/>
              </a:ext>
            </a:extLst>
          </p:cNvPr>
          <p:cNvSpPr/>
          <p:nvPr userDrawn="1"/>
        </p:nvSpPr>
        <p:spPr>
          <a:xfrm>
            <a:off x="501650" y="6293028"/>
            <a:ext cx="657225" cy="2698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7" name="Title 1"/>
          <p:cNvSpPr>
            <a:spLocks noGrp="1"/>
          </p:cNvSpPr>
          <p:nvPr>
            <p:ph type="ctrTitle" hasCustomPrompt="1"/>
          </p:nvPr>
        </p:nvSpPr>
        <p:spPr bwMode="gray">
          <a:xfrm>
            <a:off x="424855" y="2005012"/>
            <a:ext cx="8179914" cy="1336386"/>
          </a:xfrm>
        </p:spPr>
        <p:txBody>
          <a:bodyPr/>
          <a:lstStyle>
            <a:lvl1pPr algn="l" defTabSz="456880" rtl="0" eaLnBrk="1" latinLnBrk="0" hangingPunct="1">
              <a:lnSpc>
                <a:spcPct val="90000"/>
              </a:lnSpc>
              <a:spcBef>
                <a:spcPts val="0"/>
              </a:spcBef>
              <a:buNone/>
              <a:defRPr lang="en-US" sz="3599"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439160" y="3434010"/>
            <a:ext cx="6152728" cy="789637"/>
          </a:xfrm>
        </p:spPr>
        <p:txBody>
          <a:bodyPr/>
          <a:lstStyle>
            <a:lvl1pPr marL="0" indent="0">
              <a:lnSpc>
                <a:spcPct val="90000"/>
              </a:lnSpc>
              <a:spcBef>
                <a:spcPts val="600"/>
              </a:spcBef>
              <a:buFont typeface="Arial" panose="020B0604020202020204" pitchFamily="34" charset="0"/>
              <a:buNone/>
              <a:defRPr sz="1999" b="0">
                <a:solidFill>
                  <a:srgbClr val="F7F7F7"/>
                </a:solidFill>
                <a:latin typeface="+mj-lt"/>
                <a:ea typeface="Gilroy" panose="00000500000000000000" pitchFamily="50" charset="0"/>
                <a:cs typeface="Gilroy" panose="00000500000000000000" pitchFamily="50" charset="0"/>
              </a:defRPr>
            </a:lvl1pPr>
            <a:lvl2pPr marL="231612" indent="0">
              <a:buNone/>
              <a:defRPr/>
            </a:lvl2pPr>
            <a:lvl3pPr marL="569514" indent="0">
              <a:buNone/>
              <a:defRPr/>
            </a:lvl3pPr>
            <a:lvl4pPr marL="853477" indent="0">
              <a:buNone/>
              <a:defRPr/>
            </a:lvl4pPr>
            <a:lvl5pPr marL="1145373" indent="0">
              <a:buNone/>
              <a:defRPr/>
            </a:lvl5pPr>
          </a:lstStyle>
          <a:p>
            <a:pPr lvl="0"/>
            <a:r>
              <a:rPr lang="en-US"/>
              <a:t>Click to edit subtitle master text styles</a:t>
            </a:r>
          </a:p>
        </p:txBody>
      </p:sp>
      <p:grpSp>
        <p:nvGrpSpPr>
          <p:cNvPr id="11" name="Graphic 28">
            <a:extLst>
              <a:ext uri="{FF2B5EF4-FFF2-40B4-BE49-F238E27FC236}">
                <a16:creationId xmlns:a16="http://schemas.microsoft.com/office/drawing/2014/main" id="{BC21E794-E835-4C2D-866F-681BCFC5A029}"/>
              </a:ext>
            </a:extLst>
          </p:cNvPr>
          <p:cNvGrpSpPr>
            <a:grpSpLocks noChangeAspect="1"/>
          </p:cNvGrpSpPr>
          <p:nvPr userDrawn="1"/>
        </p:nvGrpSpPr>
        <p:grpSpPr bwMode="gray">
          <a:xfrm>
            <a:off x="384048" y="6197601"/>
            <a:ext cx="874662" cy="464232"/>
            <a:chOff x="3834550" y="2440725"/>
            <a:chExt cx="5419725" cy="2876550"/>
          </a:xfrm>
        </p:grpSpPr>
        <p:sp>
          <p:nvSpPr>
            <p:cNvPr id="12" name="Freeform: Shape 98">
              <a:extLst>
                <a:ext uri="{FF2B5EF4-FFF2-40B4-BE49-F238E27FC236}">
                  <a16:creationId xmlns:a16="http://schemas.microsoft.com/office/drawing/2014/main" id="{4E183489-A8F8-4B47-8DA5-30C35CBB22F0}"/>
                </a:ext>
              </a:extLst>
            </p:cNvPr>
            <p:cNvSpPr/>
            <p:nvPr/>
          </p:nvSpPr>
          <p:spPr bwMode="gray">
            <a:xfrm>
              <a:off x="4738663" y="3391889"/>
              <a:ext cx="914400" cy="952500"/>
            </a:xfrm>
            <a:custGeom>
              <a:avLst/>
              <a:gdLst>
                <a:gd name="connsiteX0" fmla="*/ 7144 w 914400"/>
                <a:gd name="connsiteY0" fmla="*/ 946216 h 952500"/>
                <a:gd name="connsiteX1" fmla="*/ 7144 w 914400"/>
                <a:gd name="connsiteY1" fmla="*/ 26101 h 952500"/>
                <a:gd name="connsiteX2" fmla="*/ 243364 w 914400"/>
                <a:gd name="connsiteY2" fmla="*/ 26101 h 952500"/>
                <a:gd name="connsiteX3" fmla="*/ 243364 w 914400"/>
                <a:gd name="connsiteY3" fmla="*/ 100111 h 952500"/>
                <a:gd name="connsiteX4" fmla="*/ 502349 w 914400"/>
                <a:gd name="connsiteY4" fmla="*/ 7146 h 952500"/>
                <a:gd name="connsiteX5" fmla="*/ 819912 w 914400"/>
                <a:gd name="connsiteY5" fmla="*/ 155165 h 952500"/>
                <a:gd name="connsiteX6" fmla="*/ 914400 w 914400"/>
                <a:gd name="connsiteY6" fmla="*/ 477681 h 952500"/>
                <a:gd name="connsiteX7" fmla="*/ 914400 w 914400"/>
                <a:gd name="connsiteY7" fmla="*/ 946216 h 952500"/>
                <a:gd name="connsiteX8" fmla="*/ 668655 w 914400"/>
                <a:gd name="connsiteY8" fmla="*/ 946216 h 952500"/>
                <a:gd name="connsiteX9" fmla="*/ 668655 w 914400"/>
                <a:gd name="connsiteY9" fmla="*/ 458536 h 952500"/>
                <a:gd name="connsiteX10" fmla="*/ 613791 w 914400"/>
                <a:gd name="connsiteY10" fmla="*/ 285943 h 952500"/>
                <a:gd name="connsiteX11" fmla="*/ 475869 w 914400"/>
                <a:gd name="connsiteY11" fmla="*/ 234699 h 952500"/>
                <a:gd name="connsiteX12" fmla="*/ 252794 w 914400"/>
                <a:gd name="connsiteY12" fmla="*/ 348999 h 952500"/>
                <a:gd name="connsiteX13" fmla="*/ 252794 w 914400"/>
                <a:gd name="connsiteY13" fmla="*/ 94621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952500">
                  <a:moveTo>
                    <a:pt x="7144" y="946216"/>
                  </a:moveTo>
                  <a:lnTo>
                    <a:pt x="7144" y="26101"/>
                  </a:lnTo>
                  <a:lnTo>
                    <a:pt x="243364" y="26101"/>
                  </a:lnTo>
                  <a:lnTo>
                    <a:pt x="243364" y="100111"/>
                  </a:lnTo>
                  <a:cubicBezTo>
                    <a:pt x="316116" y="39705"/>
                    <a:pt x="407788" y="6798"/>
                    <a:pt x="502349" y="7146"/>
                  </a:cubicBezTo>
                  <a:cubicBezTo>
                    <a:pt x="624950" y="6797"/>
                    <a:pt x="741342" y="61048"/>
                    <a:pt x="819912" y="155165"/>
                  </a:cubicBezTo>
                  <a:cubicBezTo>
                    <a:pt x="880396" y="227174"/>
                    <a:pt x="914400" y="320138"/>
                    <a:pt x="914400" y="477681"/>
                  </a:cubicBezTo>
                  <a:lnTo>
                    <a:pt x="914400" y="946216"/>
                  </a:lnTo>
                  <a:lnTo>
                    <a:pt x="668655" y="946216"/>
                  </a:lnTo>
                  <a:lnTo>
                    <a:pt x="668655" y="458536"/>
                  </a:lnTo>
                  <a:cubicBezTo>
                    <a:pt x="668655" y="367477"/>
                    <a:pt x="647795" y="320043"/>
                    <a:pt x="613791" y="285943"/>
                  </a:cubicBezTo>
                  <a:cubicBezTo>
                    <a:pt x="581692" y="253653"/>
                    <a:pt x="532543" y="234699"/>
                    <a:pt x="475869" y="234699"/>
                  </a:cubicBezTo>
                  <a:cubicBezTo>
                    <a:pt x="371856" y="234699"/>
                    <a:pt x="286893" y="301374"/>
                    <a:pt x="252794" y="348999"/>
                  </a:cubicBezTo>
                  <a:lnTo>
                    <a:pt x="252794" y="946216"/>
                  </a:lnTo>
                  <a:close/>
                </a:path>
              </a:pathLst>
            </a:custGeom>
            <a:solidFill>
              <a:schemeClr val="tx1"/>
            </a:solidFill>
            <a:ln w="9525" cap="flat">
              <a:noFill/>
              <a:prstDash val="solid"/>
              <a:miter/>
            </a:ln>
          </p:spPr>
          <p:txBody>
            <a:bodyPr rtlCol="0" anchor="ctr"/>
            <a:lstStyle/>
            <a:p>
              <a:endParaRPr lang="en-US" sz="1799" dirty="0"/>
            </a:p>
          </p:txBody>
        </p:sp>
        <p:sp>
          <p:nvSpPr>
            <p:cNvPr id="13" name="Freeform: Shape 99">
              <a:extLst>
                <a:ext uri="{FF2B5EF4-FFF2-40B4-BE49-F238E27FC236}">
                  <a16:creationId xmlns:a16="http://schemas.microsoft.com/office/drawing/2014/main" id="{665AF482-4D61-4428-BF91-BE1C44AEEF96}"/>
                </a:ext>
              </a:extLst>
            </p:cNvPr>
            <p:cNvSpPr/>
            <p:nvPr/>
          </p:nvSpPr>
          <p:spPr bwMode="gray">
            <a:xfrm>
              <a:off x="5739618" y="3391882"/>
              <a:ext cx="1076325" cy="971550"/>
            </a:xfrm>
            <a:custGeom>
              <a:avLst/>
              <a:gdLst>
                <a:gd name="connsiteX0" fmla="*/ 546000 w 1076325"/>
                <a:gd name="connsiteY0" fmla="*/ 7153 h 971550"/>
                <a:gd name="connsiteX1" fmla="*/ 7170 w 1076325"/>
                <a:gd name="connsiteY1" fmla="*/ 540553 h 971550"/>
                <a:gd name="connsiteX2" fmla="*/ 175477 w 1076325"/>
                <a:gd name="connsiteY2" fmla="*/ 936412 h 971550"/>
                <a:gd name="connsiteX3" fmla="*/ 313590 w 1076325"/>
                <a:gd name="connsiteY3" fmla="*/ 943746 h 971550"/>
                <a:gd name="connsiteX4" fmla="*/ 772218 w 1076325"/>
                <a:gd name="connsiteY4" fmla="*/ 943746 h 971550"/>
                <a:gd name="connsiteX5" fmla="*/ 911188 w 1076325"/>
                <a:gd name="connsiteY5" fmla="*/ 935650 h 971550"/>
                <a:gd name="connsiteX6" fmla="*/ 930705 w 1076325"/>
                <a:gd name="connsiteY6" fmla="*/ 174823 h 971550"/>
                <a:gd name="connsiteX7" fmla="*/ 546000 w 1076325"/>
                <a:gd name="connsiteY7" fmla="*/ 7343 h 971550"/>
                <a:gd name="connsiteX8" fmla="*/ 542857 w 1076325"/>
                <a:gd name="connsiteY8" fmla="*/ 813825 h 971550"/>
                <a:gd name="connsiteX9" fmla="*/ 275014 w 1076325"/>
                <a:gd name="connsiteY9" fmla="*/ 545982 h 971550"/>
                <a:gd name="connsiteX10" fmla="*/ 542857 w 1076325"/>
                <a:gd name="connsiteY10" fmla="*/ 276044 h 971550"/>
                <a:gd name="connsiteX11" fmla="*/ 810795 w 1076325"/>
                <a:gd name="connsiteY11" fmla="*/ 545982 h 971550"/>
                <a:gd name="connsiteX12" fmla="*/ 542857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0" y="7153"/>
                  </a:moveTo>
                  <a:cubicBezTo>
                    <a:pt x="252439" y="5438"/>
                    <a:pt x="9647" y="245278"/>
                    <a:pt x="7170" y="540553"/>
                  </a:cubicBezTo>
                  <a:cubicBezTo>
                    <a:pt x="5678" y="690190"/>
                    <a:pt x="66680" y="833666"/>
                    <a:pt x="175477" y="936412"/>
                  </a:cubicBezTo>
                  <a:cubicBezTo>
                    <a:pt x="213396" y="972606"/>
                    <a:pt x="272051" y="975721"/>
                    <a:pt x="313590" y="943746"/>
                  </a:cubicBezTo>
                  <a:cubicBezTo>
                    <a:pt x="449674" y="842412"/>
                    <a:pt x="636135" y="842412"/>
                    <a:pt x="772218" y="943746"/>
                  </a:cubicBezTo>
                  <a:cubicBezTo>
                    <a:pt x="814151" y="975848"/>
                    <a:pt x="873267" y="972404"/>
                    <a:pt x="911188" y="935650"/>
                  </a:cubicBezTo>
                  <a:cubicBezTo>
                    <a:pt x="1126674" y="730943"/>
                    <a:pt x="1135412" y="390309"/>
                    <a:pt x="930705" y="174823"/>
                  </a:cubicBezTo>
                  <a:cubicBezTo>
                    <a:pt x="830411" y="69248"/>
                    <a:pt x="691613" y="8822"/>
                    <a:pt x="546000" y="7343"/>
                  </a:cubicBezTo>
                  <a:moveTo>
                    <a:pt x="542857" y="813825"/>
                  </a:moveTo>
                  <a:cubicBezTo>
                    <a:pt x="383884" y="813825"/>
                    <a:pt x="275014" y="694096"/>
                    <a:pt x="275014" y="545982"/>
                  </a:cubicBezTo>
                  <a:cubicBezTo>
                    <a:pt x="275014" y="397868"/>
                    <a:pt x="383884" y="276044"/>
                    <a:pt x="542857" y="276044"/>
                  </a:cubicBezTo>
                  <a:cubicBezTo>
                    <a:pt x="701829" y="276044"/>
                    <a:pt x="810795" y="397773"/>
                    <a:pt x="810795" y="545982"/>
                  </a:cubicBezTo>
                  <a:cubicBezTo>
                    <a:pt x="810795" y="694191"/>
                    <a:pt x="701924" y="813825"/>
                    <a:pt x="542857" y="813825"/>
                  </a:cubicBezTo>
                </a:path>
              </a:pathLst>
            </a:custGeom>
            <a:solidFill>
              <a:schemeClr val="bg1"/>
            </a:solidFill>
            <a:ln w="9525" cap="flat">
              <a:noFill/>
              <a:prstDash val="solid"/>
              <a:miter/>
            </a:ln>
          </p:spPr>
          <p:txBody>
            <a:bodyPr rtlCol="0" anchor="ctr"/>
            <a:lstStyle/>
            <a:p>
              <a:endParaRPr lang="en-US" sz="1799" dirty="0"/>
            </a:p>
          </p:txBody>
        </p:sp>
        <p:sp>
          <p:nvSpPr>
            <p:cNvPr id="14" name="Freeform: Shape 100">
              <a:extLst>
                <a:ext uri="{FF2B5EF4-FFF2-40B4-BE49-F238E27FC236}">
                  <a16:creationId xmlns:a16="http://schemas.microsoft.com/office/drawing/2014/main" id="{7F61A371-3C42-4517-B7EB-08C02435C1D5}"/>
                </a:ext>
              </a:extLst>
            </p:cNvPr>
            <p:cNvSpPr/>
            <p:nvPr/>
          </p:nvSpPr>
          <p:spPr bwMode="gray">
            <a:xfrm>
              <a:off x="6749390" y="3410846"/>
              <a:ext cx="1495425" cy="933450"/>
            </a:xfrm>
            <a:custGeom>
              <a:avLst/>
              <a:gdLst>
                <a:gd name="connsiteX0" fmla="*/ 555117 w 1495425"/>
                <a:gd name="connsiteY0" fmla="*/ 927259 h 933450"/>
                <a:gd name="connsiteX1" fmla="*/ 372046 w 1495425"/>
                <a:gd name="connsiteY1" fmla="*/ 927259 h 933450"/>
                <a:gd name="connsiteX2" fmla="*/ 7144 w 1495425"/>
                <a:gd name="connsiteY2" fmla="*/ 7144 h 933450"/>
                <a:gd name="connsiteX3" fmla="*/ 252508 w 1495425"/>
                <a:gd name="connsiteY3" fmla="*/ 7144 h 933450"/>
                <a:gd name="connsiteX4" fmla="*/ 452533 w 1495425"/>
                <a:gd name="connsiteY4" fmla="*/ 533019 h 933450"/>
                <a:gd name="connsiteX5" fmla="*/ 648748 w 1495425"/>
                <a:gd name="connsiteY5" fmla="*/ 7144 h 933450"/>
                <a:gd name="connsiteX6" fmla="*/ 853821 w 1495425"/>
                <a:gd name="connsiteY6" fmla="*/ 7144 h 933450"/>
                <a:gd name="connsiteX7" fmla="*/ 1048131 w 1495425"/>
                <a:gd name="connsiteY7" fmla="*/ 533019 h 933450"/>
                <a:gd name="connsiteX8" fmla="*/ 1249966 w 1495425"/>
                <a:gd name="connsiteY8" fmla="*/ 7144 h 933450"/>
                <a:gd name="connsiteX9" fmla="*/ 1495330 w 1495425"/>
                <a:gd name="connsiteY9" fmla="*/ 7144 h 933450"/>
                <a:gd name="connsiteX10" fmla="*/ 1130427 w 1495425"/>
                <a:gd name="connsiteY10" fmla="*/ 927259 h 933450"/>
                <a:gd name="connsiteX11" fmla="*/ 947452 w 1495425"/>
                <a:gd name="connsiteY11" fmla="*/ 927259 h 933450"/>
                <a:gd name="connsiteX12" fmla="*/ 751237 w 1495425"/>
                <a:gd name="connsiteY12" fmla="*/ 403384 h 933450"/>
                <a:gd name="connsiteX13" fmla="*/ 555117 w 1495425"/>
                <a:gd name="connsiteY13" fmla="*/ 927259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5425" h="933450">
                  <a:moveTo>
                    <a:pt x="555117" y="927259"/>
                  </a:moveTo>
                  <a:lnTo>
                    <a:pt x="372046" y="927259"/>
                  </a:lnTo>
                  <a:lnTo>
                    <a:pt x="7144" y="7144"/>
                  </a:lnTo>
                  <a:lnTo>
                    <a:pt x="252508" y="7144"/>
                  </a:lnTo>
                  <a:lnTo>
                    <a:pt x="452533" y="533019"/>
                  </a:lnTo>
                  <a:lnTo>
                    <a:pt x="648748" y="7144"/>
                  </a:lnTo>
                  <a:lnTo>
                    <a:pt x="853821" y="7144"/>
                  </a:lnTo>
                  <a:lnTo>
                    <a:pt x="1048131" y="533019"/>
                  </a:lnTo>
                  <a:lnTo>
                    <a:pt x="1249966" y="7144"/>
                  </a:lnTo>
                  <a:lnTo>
                    <a:pt x="1495330" y="7144"/>
                  </a:lnTo>
                  <a:lnTo>
                    <a:pt x="1130427" y="927259"/>
                  </a:lnTo>
                  <a:lnTo>
                    <a:pt x="947452" y="927259"/>
                  </a:lnTo>
                  <a:lnTo>
                    <a:pt x="751237" y="403384"/>
                  </a:lnTo>
                  <a:lnTo>
                    <a:pt x="555117" y="927259"/>
                  </a:lnTo>
                  <a:close/>
                </a:path>
              </a:pathLst>
            </a:custGeom>
            <a:solidFill>
              <a:schemeClr val="tx1"/>
            </a:solidFill>
            <a:ln w="9525" cap="flat">
              <a:noFill/>
              <a:prstDash val="solid"/>
              <a:miter/>
            </a:ln>
          </p:spPr>
          <p:txBody>
            <a:bodyPr rtlCol="0" anchor="ctr"/>
            <a:lstStyle/>
            <a:p>
              <a:endParaRPr lang="en-US" sz="1799" dirty="0"/>
            </a:p>
          </p:txBody>
        </p:sp>
        <p:sp>
          <p:nvSpPr>
            <p:cNvPr id="15" name="Freeform: Shape 101">
              <a:extLst>
                <a:ext uri="{FF2B5EF4-FFF2-40B4-BE49-F238E27FC236}">
                  <a16:creationId xmlns:a16="http://schemas.microsoft.com/office/drawing/2014/main" id="{CA83E9DE-FC2F-425F-870A-4FA849378C03}"/>
                </a:ext>
              </a:extLst>
            </p:cNvPr>
            <p:cNvSpPr/>
            <p:nvPr/>
          </p:nvSpPr>
          <p:spPr bwMode="gray">
            <a:xfrm>
              <a:off x="8018502" y="4214089"/>
              <a:ext cx="95250" cy="123825"/>
            </a:xfrm>
            <a:custGeom>
              <a:avLst/>
              <a:gdLst>
                <a:gd name="connsiteX0" fmla="*/ 91535 w 95250"/>
                <a:gd name="connsiteY0" fmla="*/ 7144 h 123825"/>
                <a:gd name="connsiteX1" fmla="*/ 91535 w 95250"/>
                <a:gd name="connsiteY1" fmla="*/ 27242 h 123825"/>
                <a:gd name="connsiteX2" fmla="*/ 60674 w 95250"/>
                <a:gd name="connsiteY2" fmla="*/ 27242 h 123825"/>
                <a:gd name="connsiteX3" fmla="*/ 60674 w 95250"/>
                <a:gd name="connsiteY3" fmla="*/ 124016 h 123825"/>
                <a:gd name="connsiteX4" fmla="*/ 38100 w 95250"/>
                <a:gd name="connsiteY4" fmla="*/ 124016 h 123825"/>
                <a:gd name="connsiteX5" fmla="*/ 38100 w 95250"/>
                <a:gd name="connsiteY5" fmla="*/ 27242 h 123825"/>
                <a:gd name="connsiteX6" fmla="*/ 7144 w 95250"/>
                <a:gd name="connsiteY6" fmla="*/ 27242 h 123825"/>
                <a:gd name="connsiteX7" fmla="*/ 7144 w 95250"/>
                <a:gd name="connsiteY7" fmla="*/ 7144 h 123825"/>
                <a:gd name="connsiteX8" fmla="*/ 91535 w 95250"/>
                <a:gd name="connsiteY8"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123825">
                  <a:moveTo>
                    <a:pt x="91535" y="7144"/>
                  </a:moveTo>
                  <a:lnTo>
                    <a:pt x="91535" y="27242"/>
                  </a:lnTo>
                  <a:lnTo>
                    <a:pt x="60674" y="27242"/>
                  </a:lnTo>
                  <a:lnTo>
                    <a:pt x="60674" y="124016"/>
                  </a:lnTo>
                  <a:lnTo>
                    <a:pt x="38100" y="124016"/>
                  </a:lnTo>
                  <a:lnTo>
                    <a:pt x="38100" y="27242"/>
                  </a:lnTo>
                  <a:lnTo>
                    <a:pt x="7144" y="27242"/>
                  </a:lnTo>
                  <a:lnTo>
                    <a:pt x="7144" y="7144"/>
                  </a:lnTo>
                  <a:lnTo>
                    <a:pt x="91535" y="7144"/>
                  </a:lnTo>
                  <a:close/>
                </a:path>
              </a:pathLst>
            </a:custGeom>
            <a:solidFill>
              <a:srgbClr val="293E40"/>
            </a:solidFill>
            <a:ln w="9525" cap="flat">
              <a:noFill/>
              <a:prstDash val="solid"/>
              <a:miter/>
            </a:ln>
          </p:spPr>
          <p:txBody>
            <a:bodyPr rtlCol="0" anchor="ctr"/>
            <a:lstStyle/>
            <a:p>
              <a:endParaRPr lang="en-US" sz="1799" dirty="0"/>
            </a:p>
          </p:txBody>
        </p:sp>
        <p:sp>
          <p:nvSpPr>
            <p:cNvPr id="16" name="Freeform: Shape 102">
              <a:extLst>
                <a:ext uri="{FF2B5EF4-FFF2-40B4-BE49-F238E27FC236}">
                  <a16:creationId xmlns:a16="http://schemas.microsoft.com/office/drawing/2014/main" id="{0B7FE3B3-F6AE-4FB1-832A-55C47209E2E8}"/>
                </a:ext>
              </a:extLst>
            </p:cNvPr>
            <p:cNvSpPr/>
            <p:nvPr/>
          </p:nvSpPr>
          <p:spPr bwMode="gray">
            <a:xfrm>
              <a:off x="8120705" y="4214089"/>
              <a:ext cx="123825" cy="123825"/>
            </a:xfrm>
            <a:custGeom>
              <a:avLst/>
              <a:gdLst>
                <a:gd name="connsiteX0" fmla="*/ 65627 w 123825"/>
                <a:gd name="connsiteY0" fmla="*/ 77153 h 123825"/>
                <a:gd name="connsiteX1" fmla="*/ 108204 w 123825"/>
                <a:gd name="connsiteY1" fmla="*/ 7144 h 123825"/>
                <a:gd name="connsiteX2" fmla="*/ 124016 w 123825"/>
                <a:gd name="connsiteY2" fmla="*/ 7144 h 123825"/>
                <a:gd name="connsiteX3" fmla="*/ 124016 w 123825"/>
                <a:gd name="connsiteY3" fmla="*/ 124016 h 123825"/>
                <a:gd name="connsiteX4" fmla="*/ 101441 w 123825"/>
                <a:gd name="connsiteY4" fmla="*/ 124016 h 123825"/>
                <a:gd name="connsiteX5" fmla="*/ 101441 w 123825"/>
                <a:gd name="connsiteY5" fmla="*/ 58960 h 123825"/>
                <a:gd name="connsiteX6" fmla="*/ 73438 w 123825"/>
                <a:gd name="connsiteY6" fmla="*/ 104870 h 123825"/>
                <a:gd name="connsiteX7" fmla="*/ 57817 w 123825"/>
                <a:gd name="connsiteY7" fmla="*/ 104870 h 123825"/>
                <a:gd name="connsiteX8" fmla="*/ 29718 w 123825"/>
                <a:gd name="connsiteY8" fmla="*/ 58960 h 123825"/>
                <a:gd name="connsiteX9" fmla="*/ 29718 w 123825"/>
                <a:gd name="connsiteY9" fmla="*/ 124016 h 123825"/>
                <a:gd name="connsiteX10" fmla="*/ 7144 w 123825"/>
                <a:gd name="connsiteY10" fmla="*/ 124016 h 123825"/>
                <a:gd name="connsiteX11" fmla="*/ 7144 w 123825"/>
                <a:gd name="connsiteY11" fmla="*/ 7144 h 123825"/>
                <a:gd name="connsiteX12" fmla="*/ 23051 w 123825"/>
                <a:gd name="connsiteY12" fmla="*/ 7144 h 123825"/>
                <a:gd name="connsiteX13" fmla="*/ 65627 w 123825"/>
                <a:gd name="connsiteY13" fmla="*/ 77153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825" h="123825">
                  <a:moveTo>
                    <a:pt x="65627" y="77153"/>
                  </a:moveTo>
                  <a:lnTo>
                    <a:pt x="108204" y="7144"/>
                  </a:lnTo>
                  <a:lnTo>
                    <a:pt x="124016" y="7144"/>
                  </a:lnTo>
                  <a:lnTo>
                    <a:pt x="124016" y="124016"/>
                  </a:lnTo>
                  <a:lnTo>
                    <a:pt x="101441" y="124016"/>
                  </a:lnTo>
                  <a:lnTo>
                    <a:pt x="101441" y="58960"/>
                  </a:lnTo>
                  <a:lnTo>
                    <a:pt x="73438" y="104870"/>
                  </a:lnTo>
                  <a:lnTo>
                    <a:pt x="57817" y="104870"/>
                  </a:lnTo>
                  <a:lnTo>
                    <a:pt x="29718" y="58960"/>
                  </a:lnTo>
                  <a:lnTo>
                    <a:pt x="29718" y="124016"/>
                  </a:lnTo>
                  <a:lnTo>
                    <a:pt x="7144" y="124016"/>
                  </a:lnTo>
                  <a:lnTo>
                    <a:pt x="7144" y="7144"/>
                  </a:lnTo>
                  <a:lnTo>
                    <a:pt x="23051" y="7144"/>
                  </a:lnTo>
                  <a:lnTo>
                    <a:pt x="65627" y="77153"/>
                  </a:lnTo>
                  <a:close/>
                </a:path>
              </a:pathLst>
            </a:custGeom>
            <a:solidFill>
              <a:srgbClr val="293E40"/>
            </a:solidFill>
            <a:ln w="9525" cap="flat">
              <a:noFill/>
              <a:prstDash val="solid"/>
              <a:miter/>
            </a:ln>
          </p:spPr>
          <p:txBody>
            <a:bodyPr rtlCol="0" anchor="ctr"/>
            <a:lstStyle/>
            <a:p>
              <a:endParaRPr lang="en-US" sz="1799" dirty="0"/>
            </a:p>
          </p:txBody>
        </p:sp>
      </p:grpSp>
    </p:spTree>
    <p:extLst>
      <p:ext uri="{BB962C8B-B14F-4D97-AF65-F5344CB8AC3E}">
        <p14:creationId xmlns:p14="http://schemas.microsoft.com/office/powerpoint/2010/main" val="322149872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vert="horz" lIns="91440" tIns="0" rIns="91440" bIns="0" rtlCol="0" anchor="b" anchorCtr="0">
            <a:noAutofit/>
          </a:bodyPr>
          <a:lstStyle>
            <a:lvl1pPr>
              <a:defRPr lang="en-US" dirty="0"/>
            </a:lvl1pPr>
          </a:lstStyle>
          <a:p>
            <a:pPr lvl="0"/>
            <a:r>
              <a:rPr lang="en-US"/>
              <a:t>Click to edit Master title style</a:t>
            </a:r>
          </a:p>
        </p:txBody>
      </p:sp>
      <p:sp>
        <p:nvSpPr>
          <p:cNvPr id="3" name="Content Placeholder 2"/>
          <p:cNvSpPr>
            <a:spLocks noGrp="1"/>
          </p:cNvSpPr>
          <p:nvPr>
            <p:ph idx="1"/>
          </p:nvPr>
        </p:nvSpPr>
        <p:spPr bwMode="gray">
          <a:xfrm>
            <a:off x="475487" y="1902265"/>
            <a:ext cx="11172985" cy="4446033"/>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a:t>Click to edit Master text styles</a:t>
            </a:r>
          </a:p>
          <a:p>
            <a:pPr lvl="1"/>
            <a:r>
              <a:rPr lang="en-US"/>
              <a:t>Second level</a:t>
            </a:r>
          </a:p>
        </p:txBody>
      </p:sp>
    </p:spTree>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Section_Slide_3">
    <p:bg bwMode="gray">
      <p:bgPr>
        <a:solidFill>
          <a:schemeClr val="accent2"/>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424847" y="2005012"/>
            <a:ext cx="8179914" cy="1336386"/>
          </a:xfrm>
        </p:spPr>
        <p:txBody>
          <a:bodyPr/>
          <a:lstStyle>
            <a:lvl1pPr algn="l" defTabSz="456880" rtl="0" eaLnBrk="1" latinLnBrk="0" hangingPunct="1">
              <a:lnSpc>
                <a:spcPct val="90000"/>
              </a:lnSpc>
              <a:spcBef>
                <a:spcPts val="0"/>
              </a:spcBef>
              <a:buNone/>
              <a:defRPr lang="en-US" sz="3599"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439152" y="3434010"/>
            <a:ext cx="6152728" cy="789637"/>
          </a:xfrm>
        </p:spPr>
        <p:txBody>
          <a:bodyPr/>
          <a:lstStyle>
            <a:lvl1pPr marL="0" indent="0">
              <a:lnSpc>
                <a:spcPct val="90000"/>
              </a:lnSpc>
              <a:spcBef>
                <a:spcPts val="600"/>
              </a:spcBef>
              <a:buFont typeface="Arial" panose="020B0604020202020204" pitchFamily="34" charset="0"/>
              <a:buNone/>
              <a:defRPr sz="1999" b="0">
                <a:solidFill>
                  <a:srgbClr val="F7F7F7"/>
                </a:solidFill>
                <a:latin typeface="+mj-lt"/>
                <a:ea typeface="Gilroy" panose="00000500000000000000" pitchFamily="50" charset="0"/>
                <a:cs typeface="Gilroy" panose="00000500000000000000" pitchFamily="50" charset="0"/>
              </a:defRPr>
            </a:lvl1pPr>
            <a:lvl2pPr marL="231612" indent="0">
              <a:buNone/>
              <a:defRPr/>
            </a:lvl2pPr>
            <a:lvl3pPr marL="569514" indent="0">
              <a:buNone/>
              <a:defRPr/>
            </a:lvl3pPr>
            <a:lvl4pPr marL="853477" indent="0">
              <a:buNone/>
              <a:defRPr/>
            </a:lvl4pPr>
            <a:lvl5pPr marL="1145373" indent="0">
              <a:buNone/>
              <a:defRPr/>
            </a:lvl5pPr>
          </a:lstStyle>
          <a:p>
            <a:pPr lvl="0"/>
            <a:r>
              <a:rPr lang="en-US"/>
              <a:t>Click to edit subtitle master text styles</a:t>
            </a:r>
          </a:p>
        </p:txBody>
      </p:sp>
      <p:sp>
        <p:nvSpPr>
          <p:cNvPr id="11" name="Rectangle 10">
            <a:extLst>
              <a:ext uri="{FF2B5EF4-FFF2-40B4-BE49-F238E27FC236}">
                <a16:creationId xmlns:a16="http://schemas.microsoft.com/office/drawing/2014/main" id="{9495E09A-0B96-2049-8BC8-ED5A94A5EA22}"/>
              </a:ext>
            </a:extLst>
          </p:cNvPr>
          <p:cNvSpPr/>
          <p:nvPr userDrawn="1"/>
        </p:nvSpPr>
        <p:spPr bwMode="gray">
          <a:xfrm>
            <a:off x="488951" y="6296027"/>
            <a:ext cx="657225" cy="2698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grpSp>
        <p:nvGrpSpPr>
          <p:cNvPr id="12" name="Graphic 28">
            <a:extLst>
              <a:ext uri="{FF2B5EF4-FFF2-40B4-BE49-F238E27FC236}">
                <a16:creationId xmlns:a16="http://schemas.microsoft.com/office/drawing/2014/main" id="{DC7AFBDB-9035-4DB5-9969-E2EA58F91401}"/>
              </a:ext>
            </a:extLst>
          </p:cNvPr>
          <p:cNvGrpSpPr>
            <a:grpSpLocks noChangeAspect="1"/>
          </p:cNvGrpSpPr>
          <p:nvPr userDrawn="1"/>
        </p:nvGrpSpPr>
        <p:grpSpPr bwMode="gray">
          <a:xfrm>
            <a:off x="384048" y="6197601"/>
            <a:ext cx="874662" cy="464232"/>
            <a:chOff x="3834550" y="2440725"/>
            <a:chExt cx="5419725" cy="2876550"/>
          </a:xfrm>
        </p:grpSpPr>
        <p:sp>
          <p:nvSpPr>
            <p:cNvPr id="13" name="Freeform: Shape 98">
              <a:extLst>
                <a:ext uri="{FF2B5EF4-FFF2-40B4-BE49-F238E27FC236}">
                  <a16:creationId xmlns:a16="http://schemas.microsoft.com/office/drawing/2014/main" id="{D732A15D-6EBC-4F7C-81BA-5BF5FF9F0DD2}"/>
                </a:ext>
              </a:extLst>
            </p:cNvPr>
            <p:cNvSpPr/>
            <p:nvPr/>
          </p:nvSpPr>
          <p:spPr bwMode="gray">
            <a:xfrm>
              <a:off x="4738663" y="3391889"/>
              <a:ext cx="914400" cy="952500"/>
            </a:xfrm>
            <a:custGeom>
              <a:avLst/>
              <a:gdLst>
                <a:gd name="connsiteX0" fmla="*/ 7144 w 914400"/>
                <a:gd name="connsiteY0" fmla="*/ 946216 h 952500"/>
                <a:gd name="connsiteX1" fmla="*/ 7144 w 914400"/>
                <a:gd name="connsiteY1" fmla="*/ 26101 h 952500"/>
                <a:gd name="connsiteX2" fmla="*/ 243364 w 914400"/>
                <a:gd name="connsiteY2" fmla="*/ 26101 h 952500"/>
                <a:gd name="connsiteX3" fmla="*/ 243364 w 914400"/>
                <a:gd name="connsiteY3" fmla="*/ 100111 h 952500"/>
                <a:gd name="connsiteX4" fmla="*/ 502349 w 914400"/>
                <a:gd name="connsiteY4" fmla="*/ 7146 h 952500"/>
                <a:gd name="connsiteX5" fmla="*/ 819912 w 914400"/>
                <a:gd name="connsiteY5" fmla="*/ 155165 h 952500"/>
                <a:gd name="connsiteX6" fmla="*/ 914400 w 914400"/>
                <a:gd name="connsiteY6" fmla="*/ 477681 h 952500"/>
                <a:gd name="connsiteX7" fmla="*/ 914400 w 914400"/>
                <a:gd name="connsiteY7" fmla="*/ 946216 h 952500"/>
                <a:gd name="connsiteX8" fmla="*/ 668655 w 914400"/>
                <a:gd name="connsiteY8" fmla="*/ 946216 h 952500"/>
                <a:gd name="connsiteX9" fmla="*/ 668655 w 914400"/>
                <a:gd name="connsiteY9" fmla="*/ 458536 h 952500"/>
                <a:gd name="connsiteX10" fmla="*/ 613791 w 914400"/>
                <a:gd name="connsiteY10" fmla="*/ 285943 h 952500"/>
                <a:gd name="connsiteX11" fmla="*/ 475869 w 914400"/>
                <a:gd name="connsiteY11" fmla="*/ 234699 h 952500"/>
                <a:gd name="connsiteX12" fmla="*/ 252794 w 914400"/>
                <a:gd name="connsiteY12" fmla="*/ 348999 h 952500"/>
                <a:gd name="connsiteX13" fmla="*/ 252794 w 914400"/>
                <a:gd name="connsiteY13" fmla="*/ 94621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952500">
                  <a:moveTo>
                    <a:pt x="7144" y="946216"/>
                  </a:moveTo>
                  <a:lnTo>
                    <a:pt x="7144" y="26101"/>
                  </a:lnTo>
                  <a:lnTo>
                    <a:pt x="243364" y="26101"/>
                  </a:lnTo>
                  <a:lnTo>
                    <a:pt x="243364" y="100111"/>
                  </a:lnTo>
                  <a:cubicBezTo>
                    <a:pt x="316116" y="39705"/>
                    <a:pt x="407788" y="6798"/>
                    <a:pt x="502349" y="7146"/>
                  </a:cubicBezTo>
                  <a:cubicBezTo>
                    <a:pt x="624950" y="6797"/>
                    <a:pt x="741342" y="61048"/>
                    <a:pt x="819912" y="155165"/>
                  </a:cubicBezTo>
                  <a:cubicBezTo>
                    <a:pt x="880396" y="227174"/>
                    <a:pt x="914400" y="320138"/>
                    <a:pt x="914400" y="477681"/>
                  </a:cubicBezTo>
                  <a:lnTo>
                    <a:pt x="914400" y="946216"/>
                  </a:lnTo>
                  <a:lnTo>
                    <a:pt x="668655" y="946216"/>
                  </a:lnTo>
                  <a:lnTo>
                    <a:pt x="668655" y="458536"/>
                  </a:lnTo>
                  <a:cubicBezTo>
                    <a:pt x="668655" y="367477"/>
                    <a:pt x="647795" y="320043"/>
                    <a:pt x="613791" y="285943"/>
                  </a:cubicBezTo>
                  <a:cubicBezTo>
                    <a:pt x="581692" y="253653"/>
                    <a:pt x="532543" y="234699"/>
                    <a:pt x="475869" y="234699"/>
                  </a:cubicBezTo>
                  <a:cubicBezTo>
                    <a:pt x="371856" y="234699"/>
                    <a:pt x="286893" y="301374"/>
                    <a:pt x="252794" y="348999"/>
                  </a:cubicBezTo>
                  <a:lnTo>
                    <a:pt x="252794" y="946216"/>
                  </a:lnTo>
                  <a:close/>
                </a:path>
              </a:pathLst>
            </a:custGeom>
            <a:solidFill>
              <a:schemeClr val="tx1"/>
            </a:solidFill>
            <a:ln w="9525" cap="flat">
              <a:noFill/>
              <a:prstDash val="solid"/>
              <a:miter/>
            </a:ln>
          </p:spPr>
          <p:txBody>
            <a:bodyPr rtlCol="0" anchor="ctr"/>
            <a:lstStyle/>
            <a:p>
              <a:endParaRPr lang="en-US" sz="1799" dirty="0"/>
            </a:p>
          </p:txBody>
        </p:sp>
        <p:sp>
          <p:nvSpPr>
            <p:cNvPr id="14" name="Freeform: Shape 99">
              <a:extLst>
                <a:ext uri="{FF2B5EF4-FFF2-40B4-BE49-F238E27FC236}">
                  <a16:creationId xmlns:a16="http://schemas.microsoft.com/office/drawing/2014/main" id="{79D536FC-4EEC-46DA-8245-1B8A7CB0A7BD}"/>
                </a:ext>
              </a:extLst>
            </p:cNvPr>
            <p:cNvSpPr/>
            <p:nvPr/>
          </p:nvSpPr>
          <p:spPr bwMode="gray">
            <a:xfrm>
              <a:off x="5739618" y="3391882"/>
              <a:ext cx="1076325" cy="971550"/>
            </a:xfrm>
            <a:custGeom>
              <a:avLst/>
              <a:gdLst>
                <a:gd name="connsiteX0" fmla="*/ 546000 w 1076325"/>
                <a:gd name="connsiteY0" fmla="*/ 7153 h 971550"/>
                <a:gd name="connsiteX1" fmla="*/ 7170 w 1076325"/>
                <a:gd name="connsiteY1" fmla="*/ 540553 h 971550"/>
                <a:gd name="connsiteX2" fmla="*/ 175477 w 1076325"/>
                <a:gd name="connsiteY2" fmla="*/ 936412 h 971550"/>
                <a:gd name="connsiteX3" fmla="*/ 313590 w 1076325"/>
                <a:gd name="connsiteY3" fmla="*/ 943746 h 971550"/>
                <a:gd name="connsiteX4" fmla="*/ 772218 w 1076325"/>
                <a:gd name="connsiteY4" fmla="*/ 943746 h 971550"/>
                <a:gd name="connsiteX5" fmla="*/ 911188 w 1076325"/>
                <a:gd name="connsiteY5" fmla="*/ 935650 h 971550"/>
                <a:gd name="connsiteX6" fmla="*/ 930705 w 1076325"/>
                <a:gd name="connsiteY6" fmla="*/ 174823 h 971550"/>
                <a:gd name="connsiteX7" fmla="*/ 546000 w 1076325"/>
                <a:gd name="connsiteY7" fmla="*/ 7343 h 971550"/>
                <a:gd name="connsiteX8" fmla="*/ 542857 w 1076325"/>
                <a:gd name="connsiteY8" fmla="*/ 813825 h 971550"/>
                <a:gd name="connsiteX9" fmla="*/ 275014 w 1076325"/>
                <a:gd name="connsiteY9" fmla="*/ 545982 h 971550"/>
                <a:gd name="connsiteX10" fmla="*/ 542857 w 1076325"/>
                <a:gd name="connsiteY10" fmla="*/ 276044 h 971550"/>
                <a:gd name="connsiteX11" fmla="*/ 810795 w 1076325"/>
                <a:gd name="connsiteY11" fmla="*/ 545982 h 971550"/>
                <a:gd name="connsiteX12" fmla="*/ 542857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0" y="7153"/>
                  </a:moveTo>
                  <a:cubicBezTo>
                    <a:pt x="252439" y="5438"/>
                    <a:pt x="9647" y="245278"/>
                    <a:pt x="7170" y="540553"/>
                  </a:cubicBezTo>
                  <a:cubicBezTo>
                    <a:pt x="5678" y="690190"/>
                    <a:pt x="66680" y="833666"/>
                    <a:pt x="175477" y="936412"/>
                  </a:cubicBezTo>
                  <a:cubicBezTo>
                    <a:pt x="213396" y="972606"/>
                    <a:pt x="272051" y="975721"/>
                    <a:pt x="313590" y="943746"/>
                  </a:cubicBezTo>
                  <a:cubicBezTo>
                    <a:pt x="449674" y="842412"/>
                    <a:pt x="636135" y="842412"/>
                    <a:pt x="772218" y="943746"/>
                  </a:cubicBezTo>
                  <a:cubicBezTo>
                    <a:pt x="814151" y="975848"/>
                    <a:pt x="873267" y="972404"/>
                    <a:pt x="911188" y="935650"/>
                  </a:cubicBezTo>
                  <a:cubicBezTo>
                    <a:pt x="1126674" y="730943"/>
                    <a:pt x="1135412" y="390309"/>
                    <a:pt x="930705" y="174823"/>
                  </a:cubicBezTo>
                  <a:cubicBezTo>
                    <a:pt x="830411" y="69248"/>
                    <a:pt x="691613" y="8822"/>
                    <a:pt x="546000" y="7343"/>
                  </a:cubicBezTo>
                  <a:moveTo>
                    <a:pt x="542857" y="813825"/>
                  </a:moveTo>
                  <a:cubicBezTo>
                    <a:pt x="383884" y="813825"/>
                    <a:pt x="275014" y="694096"/>
                    <a:pt x="275014" y="545982"/>
                  </a:cubicBezTo>
                  <a:cubicBezTo>
                    <a:pt x="275014" y="397868"/>
                    <a:pt x="383884" y="276044"/>
                    <a:pt x="542857" y="276044"/>
                  </a:cubicBezTo>
                  <a:cubicBezTo>
                    <a:pt x="701829" y="276044"/>
                    <a:pt x="810795" y="397773"/>
                    <a:pt x="810795" y="545982"/>
                  </a:cubicBezTo>
                  <a:cubicBezTo>
                    <a:pt x="810795" y="694191"/>
                    <a:pt x="701924" y="813825"/>
                    <a:pt x="542857" y="813825"/>
                  </a:cubicBezTo>
                </a:path>
              </a:pathLst>
            </a:custGeom>
            <a:solidFill>
              <a:schemeClr val="bg1"/>
            </a:solidFill>
            <a:ln w="9525" cap="flat">
              <a:noFill/>
              <a:prstDash val="solid"/>
              <a:miter/>
            </a:ln>
          </p:spPr>
          <p:txBody>
            <a:bodyPr rtlCol="0" anchor="ctr"/>
            <a:lstStyle/>
            <a:p>
              <a:endParaRPr lang="en-US" sz="1799" dirty="0"/>
            </a:p>
          </p:txBody>
        </p:sp>
        <p:sp>
          <p:nvSpPr>
            <p:cNvPr id="15" name="Freeform: Shape 100">
              <a:extLst>
                <a:ext uri="{FF2B5EF4-FFF2-40B4-BE49-F238E27FC236}">
                  <a16:creationId xmlns:a16="http://schemas.microsoft.com/office/drawing/2014/main" id="{8271E35E-25E5-4BBC-86C6-5FADCD9F6FEA}"/>
                </a:ext>
              </a:extLst>
            </p:cNvPr>
            <p:cNvSpPr/>
            <p:nvPr/>
          </p:nvSpPr>
          <p:spPr bwMode="gray">
            <a:xfrm>
              <a:off x="6749390" y="3410846"/>
              <a:ext cx="1495425" cy="933450"/>
            </a:xfrm>
            <a:custGeom>
              <a:avLst/>
              <a:gdLst>
                <a:gd name="connsiteX0" fmla="*/ 555117 w 1495425"/>
                <a:gd name="connsiteY0" fmla="*/ 927259 h 933450"/>
                <a:gd name="connsiteX1" fmla="*/ 372046 w 1495425"/>
                <a:gd name="connsiteY1" fmla="*/ 927259 h 933450"/>
                <a:gd name="connsiteX2" fmla="*/ 7144 w 1495425"/>
                <a:gd name="connsiteY2" fmla="*/ 7144 h 933450"/>
                <a:gd name="connsiteX3" fmla="*/ 252508 w 1495425"/>
                <a:gd name="connsiteY3" fmla="*/ 7144 h 933450"/>
                <a:gd name="connsiteX4" fmla="*/ 452533 w 1495425"/>
                <a:gd name="connsiteY4" fmla="*/ 533019 h 933450"/>
                <a:gd name="connsiteX5" fmla="*/ 648748 w 1495425"/>
                <a:gd name="connsiteY5" fmla="*/ 7144 h 933450"/>
                <a:gd name="connsiteX6" fmla="*/ 853821 w 1495425"/>
                <a:gd name="connsiteY6" fmla="*/ 7144 h 933450"/>
                <a:gd name="connsiteX7" fmla="*/ 1048131 w 1495425"/>
                <a:gd name="connsiteY7" fmla="*/ 533019 h 933450"/>
                <a:gd name="connsiteX8" fmla="*/ 1249966 w 1495425"/>
                <a:gd name="connsiteY8" fmla="*/ 7144 h 933450"/>
                <a:gd name="connsiteX9" fmla="*/ 1495330 w 1495425"/>
                <a:gd name="connsiteY9" fmla="*/ 7144 h 933450"/>
                <a:gd name="connsiteX10" fmla="*/ 1130427 w 1495425"/>
                <a:gd name="connsiteY10" fmla="*/ 927259 h 933450"/>
                <a:gd name="connsiteX11" fmla="*/ 947452 w 1495425"/>
                <a:gd name="connsiteY11" fmla="*/ 927259 h 933450"/>
                <a:gd name="connsiteX12" fmla="*/ 751237 w 1495425"/>
                <a:gd name="connsiteY12" fmla="*/ 403384 h 933450"/>
                <a:gd name="connsiteX13" fmla="*/ 555117 w 1495425"/>
                <a:gd name="connsiteY13" fmla="*/ 927259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5425" h="933450">
                  <a:moveTo>
                    <a:pt x="555117" y="927259"/>
                  </a:moveTo>
                  <a:lnTo>
                    <a:pt x="372046" y="927259"/>
                  </a:lnTo>
                  <a:lnTo>
                    <a:pt x="7144" y="7144"/>
                  </a:lnTo>
                  <a:lnTo>
                    <a:pt x="252508" y="7144"/>
                  </a:lnTo>
                  <a:lnTo>
                    <a:pt x="452533" y="533019"/>
                  </a:lnTo>
                  <a:lnTo>
                    <a:pt x="648748" y="7144"/>
                  </a:lnTo>
                  <a:lnTo>
                    <a:pt x="853821" y="7144"/>
                  </a:lnTo>
                  <a:lnTo>
                    <a:pt x="1048131" y="533019"/>
                  </a:lnTo>
                  <a:lnTo>
                    <a:pt x="1249966" y="7144"/>
                  </a:lnTo>
                  <a:lnTo>
                    <a:pt x="1495330" y="7144"/>
                  </a:lnTo>
                  <a:lnTo>
                    <a:pt x="1130427" y="927259"/>
                  </a:lnTo>
                  <a:lnTo>
                    <a:pt x="947452" y="927259"/>
                  </a:lnTo>
                  <a:lnTo>
                    <a:pt x="751237" y="403384"/>
                  </a:lnTo>
                  <a:lnTo>
                    <a:pt x="555117" y="927259"/>
                  </a:lnTo>
                  <a:close/>
                </a:path>
              </a:pathLst>
            </a:custGeom>
            <a:solidFill>
              <a:schemeClr val="tx1"/>
            </a:solidFill>
            <a:ln w="9525" cap="flat">
              <a:noFill/>
              <a:prstDash val="solid"/>
              <a:miter/>
            </a:ln>
          </p:spPr>
          <p:txBody>
            <a:bodyPr rtlCol="0" anchor="ctr"/>
            <a:lstStyle/>
            <a:p>
              <a:endParaRPr lang="en-US" sz="1799" dirty="0"/>
            </a:p>
          </p:txBody>
        </p:sp>
        <p:sp>
          <p:nvSpPr>
            <p:cNvPr id="16" name="Freeform: Shape 101">
              <a:extLst>
                <a:ext uri="{FF2B5EF4-FFF2-40B4-BE49-F238E27FC236}">
                  <a16:creationId xmlns:a16="http://schemas.microsoft.com/office/drawing/2014/main" id="{52BF3C1C-6D1A-4CEB-B3EA-EFAAE0BA116D}"/>
                </a:ext>
              </a:extLst>
            </p:cNvPr>
            <p:cNvSpPr/>
            <p:nvPr/>
          </p:nvSpPr>
          <p:spPr bwMode="gray">
            <a:xfrm>
              <a:off x="8018502" y="4214089"/>
              <a:ext cx="95250" cy="123825"/>
            </a:xfrm>
            <a:custGeom>
              <a:avLst/>
              <a:gdLst>
                <a:gd name="connsiteX0" fmla="*/ 91535 w 95250"/>
                <a:gd name="connsiteY0" fmla="*/ 7144 h 123825"/>
                <a:gd name="connsiteX1" fmla="*/ 91535 w 95250"/>
                <a:gd name="connsiteY1" fmla="*/ 27242 h 123825"/>
                <a:gd name="connsiteX2" fmla="*/ 60674 w 95250"/>
                <a:gd name="connsiteY2" fmla="*/ 27242 h 123825"/>
                <a:gd name="connsiteX3" fmla="*/ 60674 w 95250"/>
                <a:gd name="connsiteY3" fmla="*/ 124016 h 123825"/>
                <a:gd name="connsiteX4" fmla="*/ 38100 w 95250"/>
                <a:gd name="connsiteY4" fmla="*/ 124016 h 123825"/>
                <a:gd name="connsiteX5" fmla="*/ 38100 w 95250"/>
                <a:gd name="connsiteY5" fmla="*/ 27242 h 123825"/>
                <a:gd name="connsiteX6" fmla="*/ 7144 w 95250"/>
                <a:gd name="connsiteY6" fmla="*/ 27242 h 123825"/>
                <a:gd name="connsiteX7" fmla="*/ 7144 w 95250"/>
                <a:gd name="connsiteY7" fmla="*/ 7144 h 123825"/>
                <a:gd name="connsiteX8" fmla="*/ 91535 w 95250"/>
                <a:gd name="connsiteY8"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123825">
                  <a:moveTo>
                    <a:pt x="91535" y="7144"/>
                  </a:moveTo>
                  <a:lnTo>
                    <a:pt x="91535" y="27242"/>
                  </a:lnTo>
                  <a:lnTo>
                    <a:pt x="60674" y="27242"/>
                  </a:lnTo>
                  <a:lnTo>
                    <a:pt x="60674" y="124016"/>
                  </a:lnTo>
                  <a:lnTo>
                    <a:pt x="38100" y="124016"/>
                  </a:lnTo>
                  <a:lnTo>
                    <a:pt x="38100" y="27242"/>
                  </a:lnTo>
                  <a:lnTo>
                    <a:pt x="7144" y="27242"/>
                  </a:lnTo>
                  <a:lnTo>
                    <a:pt x="7144" y="7144"/>
                  </a:lnTo>
                  <a:lnTo>
                    <a:pt x="91535" y="7144"/>
                  </a:lnTo>
                  <a:close/>
                </a:path>
              </a:pathLst>
            </a:custGeom>
            <a:solidFill>
              <a:srgbClr val="293E40"/>
            </a:solidFill>
            <a:ln w="9525" cap="flat">
              <a:noFill/>
              <a:prstDash val="solid"/>
              <a:miter/>
            </a:ln>
          </p:spPr>
          <p:txBody>
            <a:bodyPr rtlCol="0" anchor="ctr"/>
            <a:lstStyle/>
            <a:p>
              <a:endParaRPr lang="en-US" sz="1799" dirty="0"/>
            </a:p>
          </p:txBody>
        </p:sp>
        <p:sp>
          <p:nvSpPr>
            <p:cNvPr id="17" name="Freeform: Shape 102">
              <a:extLst>
                <a:ext uri="{FF2B5EF4-FFF2-40B4-BE49-F238E27FC236}">
                  <a16:creationId xmlns:a16="http://schemas.microsoft.com/office/drawing/2014/main" id="{21B7056B-E761-4747-A2C7-945DBFA5C856}"/>
                </a:ext>
              </a:extLst>
            </p:cNvPr>
            <p:cNvSpPr/>
            <p:nvPr/>
          </p:nvSpPr>
          <p:spPr bwMode="gray">
            <a:xfrm>
              <a:off x="8120705" y="4214089"/>
              <a:ext cx="123825" cy="123825"/>
            </a:xfrm>
            <a:custGeom>
              <a:avLst/>
              <a:gdLst>
                <a:gd name="connsiteX0" fmla="*/ 65627 w 123825"/>
                <a:gd name="connsiteY0" fmla="*/ 77153 h 123825"/>
                <a:gd name="connsiteX1" fmla="*/ 108204 w 123825"/>
                <a:gd name="connsiteY1" fmla="*/ 7144 h 123825"/>
                <a:gd name="connsiteX2" fmla="*/ 124016 w 123825"/>
                <a:gd name="connsiteY2" fmla="*/ 7144 h 123825"/>
                <a:gd name="connsiteX3" fmla="*/ 124016 w 123825"/>
                <a:gd name="connsiteY3" fmla="*/ 124016 h 123825"/>
                <a:gd name="connsiteX4" fmla="*/ 101441 w 123825"/>
                <a:gd name="connsiteY4" fmla="*/ 124016 h 123825"/>
                <a:gd name="connsiteX5" fmla="*/ 101441 w 123825"/>
                <a:gd name="connsiteY5" fmla="*/ 58960 h 123825"/>
                <a:gd name="connsiteX6" fmla="*/ 73438 w 123825"/>
                <a:gd name="connsiteY6" fmla="*/ 104870 h 123825"/>
                <a:gd name="connsiteX7" fmla="*/ 57817 w 123825"/>
                <a:gd name="connsiteY7" fmla="*/ 104870 h 123825"/>
                <a:gd name="connsiteX8" fmla="*/ 29718 w 123825"/>
                <a:gd name="connsiteY8" fmla="*/ 58960 h 123825"/>
                <a:gd name="connsiteX9" fmla="*/ 29718 w 123825"/>
                <a:gd name="connsiteY9" fmla="*/ 124016 h 123825"/>
                <a:gd name="connsiteX10" fmla="*/ 7144 w 123825"/>
                <a:gd name="connsiteY10" fmla="*/ 124016 h 123825"/>
                <a:gd name="connsiteX11" fmla="*/ 7144 w 123825"/>
                <a:gd name="connsiteY11" fmla="*/ 7144 h 123825"/>
                <a:gd name="connsiteX12" fmla="*/ 23051 w 123825"/>
                <a:gd name="connsiteY12" fmla="*/ 7144 h 123825"/>
                <a:gd name="connsiteX13" fmla="*/ 65627 w 123825"/>
                <a:gd name="connsiteY13" fmla="*/ 77153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825" h="123825">
                  <a:moveTo>
                    <a:pt x="65627" y="77153"/>
                  </a:moveTo>
                  <a:lnTo>
                    <a:pt x="108204" y="7144"/>
                  </a:lnTo>
                  <a:lnTo>
                    <a:pt x="124016" y="7144"/>
                  </a:lnTo>
                  <a:lnTo>
                    <a:pt x="124016" y="124016"/>
                  </a:lnTo>
                  <a:lnTo>
                    <a:pt x="101441" y="124016"/>
                  </a:lnTo>
                  <a:lnTo>
                    <a:pt x="101441" y="58960"/>
                  </a:lnTo>
                  <a:lnTo>
                    <a:pt x="73438" y="104870"/>
                  </a:lnTo>
                  <a:lnTo>
                    <a:pt x="57817" y="104870"/>
                  </a:lnTo>
                  <a:lnTo>
                    <a:pt x="29718" y="58960"/>
                  </a:lnTo>
                  <a:lnTo>
                    <a:pt x="29718" y="124016"/>
                  </a:lnTo>
                  <a:lnTo>
                    <a:pt x="7144" y="124016"/>
                  </a:lnTo>
                  <a:lnTo>
                    <a:pt x="7144" y="7144"/>
                  </a:lnTo>
                  <a:lnTo>
                    <a:pt x="23051" y="7144"/>
                  </a:lnTo>
                  <a:lnTo>
                    <a:pt x="65627" y="77153"/>
                  </a:lnTo>
                  <a:close/>
                </a:path>
              </a:pathLst>
            </a:custGeom>
            <a:solidFill>
              <a:srgbClr val="293E40"/>
            </a:solidFill>
            <a:ln w="9525" cap="flat">
              <a:noFill/>
              <a:prstDash val="solid"/>
              <a:miter/>
            </a:ln>
          </p:spPr>
          <p:txBody>
            <a:bodyPr rtlCol="0" anchor="ctr"/>
            <a:lstStyle/>
            <a:p>
              <a:endParaRPr lang="en-US" sz="1799" dirty="0"/>
            </a:p>
          </p:txBody>
        </p:sp>
      </p:grpSp>
    </p:spTree>
    <p:extLst>
      <p:ext uri="{BB962C8B-B14F-4D97-AF65-F5344CB8AC3E}">
        <p14:creationId xmlns:p14="http://schemas.microsoft.com/office/powerpoint/2010/main" val="1508675723"/>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Section_Slide_dark_pattern">
    <p:bg bwMode="gray">
      <p:bgPr>
        <a:solidFill>
          <a:schemeClr val="tx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424847" y="2005012"/>
            <a:ext cx="8179914" cy="1336386"/>
          </a:xfrm>
        </p:spPr>
        <p:txBody>
          <a:bodyPr/>
          <a:lstStyle>
            <a:lvl1pPr algn="l" defTabSz="456880" rtl="0" eaLnBrk="1" latinLnBrk="0" hangingPunct="1">
              <a:lnSpc>
                <a:spcPct val="90000"/>
              </a:lnSpc>
              <a:spcBef>
                <a:spcPts val="0"/>
              </a:spcBef>
              <a:buNone/>
              <a:defRPr lang="en-US" sz="3599"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439152" y="3434010"/>
            <a:ext cx="6152728" cy="789637"/>
          </a:xfrm>
        </p:spPr>
        <p:txBody>
          <a:bodyPr/>
          <a:lstStyle>
            <a:lvl1pPr marL="0" indent="0">
              <a:lnSpc>
                <a:spcPct val="90000"/>
              </a:lnSpc>
              <a:spcBef>
                <a:spcPts val="600"/>
              </a:spcBef>
              <a:buFont typeface="Arial" panose="020B0604020202020204" pitchFamily="34" charset="0"/>
              <a:buNone/>
              <a:defRPr sz="1999" b="0">
                <a:solidFill>
                  <a:srgbClr val="F7F7F7"/>
                </a:solidFill>
                <a:latin typeface="+mj-lt"/>
                <a:ea typeface="Gilroy" panose="00000500000000000000" pitchFamily="50" charset="0"/>
                <a:cs typeface="Gilroy" panose="00000500000000000000" pitchFamily="50" charset="0"/>
              </a:defRPr>
            </a:lvl1pPr>
            <a:lvl2pPr marL="231612" indent="0">
              <a:buNone/>
              <a:defRPr/>
            </a:lvl2pPr>
            <a:lvl3pPr marL="569514" indent="0">
              <a:buNone/>
              <a:defRPr/>
            </a:lvl3pPr>
            <a:lvl4pPr marL="853477" indent="0">
              <a:buNone/>
              <a:defRPr/>
            </a:lvl4pPr>
            <a:lvl5pPr marL="1145373" indent="0">
              <a:buNone/>
              <a:defRPr/>
            </a:lvl5pPr>
          </a:lstStyle>
          <a:p>
            <a:pPr lvl="0"/>
            <a:r>
              <a:rPr lang="en-US"/>
              <a:t>Click to edit subtitle master text styles</a:t>
            </a:r>
          </a:p>
        </p:txBody>
      </p:sp>
      <p:sp>
        <p:nvSpPr>
          <p:cNvPr id="28" name="Footer Placeholder 4">
            <a:extLst>
              <a:ext uri="{FF2B5EF4-FFF2-40B4-BE49-F238E27FC236}">
                <a16:creationId xmlns:a16="http://schemas.microsoft.com/office/drawing/2014/main" id="{6E11AD21-7AF9-3A48-B0CC-9938FAF08110}"/>
              </a:ext>
            </a:extLst>
          </p:cNvPr>
          <p:cNvSpPr txBox="1">
            <a:spLocks/>
          </p:cNvSpPr>
          <p:nvPr userDrawn="1"/>
        </p:nvSpPr>
        <p:spPr bwMode="gray">
          <a:xfrm>
            <a:off x="5861884" y="6365328"/>
            <a:ext cx="497712"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600" smtClean="0">
                <a:solidFill>
                  <a:schemeClr val="tx1">
                    <a:lumMod val="40000"/>
                    <a:lumOff val="60000"/>
                  </a:schemeClr>
                </a:solidFill>
                <a:latin typeface="+mn-lt"/>
                <a:ea typeface="Avenir Book" charset="0"/>
                <a:cs typeface="Arial" panose="020B0604020202020204" pitchFamily="34" charset="0"/>
              </a:rPr>
              <a:pPr algn="ctr"/>
              <a:t>‹#›</a:t>
            </a:fld>
            <a:endParaRPr lang="en-US" sz="600" dirty="0">
              <a:solidFill>
                <a:schemeClr val="tx1">
                  <a:lumMod val="40000"/>
                  <a:lumOff val="60000"/>
                </a:schemeClr>
              </a:solidFill>
              <a:latin typeface="+mn-lt"/>
              <a:ea typeface="Avenir Book" charset="0"/>
              <a:cs typeface="Arial" panose="020B0604020202020204" pitchFamily="34" charset="0"/>
            </a:endParaRPr>
          </a:p>
        </p:txBody>
      </p:sp>
      <p:grpSp>
        <p:nvGrpSpPr>
          <p:cNvPr id="12" name="Graphic 28">
            <a:extLst>
              <a:ext uri="{FF2B5EF4-FFF2-40B4-BE49-F238E27FC236}">
                <a16:creationId xmlns:a16="http://schemas.microsoft.com/office/drawing/2014/main" id="{52954413-E004-4534-AAEC-E872CBB01CB0}"/>
              </a:ext>
            </a:extLst>
          </p:cNvPr>
          <p:cNvGrpSpPr>
            <a:grpSpLocks noChangeAspect="1"/>
          </p:cNvGrpSpPr>
          <p:nvPr userDrawn="1"/>
        </p:nvGrpSpPr>
        <p:grpSpPr>
          <a:xfrm>
            <a:off x="374810" y="6364698"/>
            <a:ext cx="874662" cy="464232"/>
            <a:chOff x="3834550" y="2440725"/>
            <a:chExt cx="5419725" cy="2876550"/>
          </a:xfrm>
          <a:solidFill>
            <a:schemeClr val="bg1"/>
          </a:solidFill>
        </p:grpSpPr>
        <p:sp>
          <p:nvSpPr>
            <p:cNvPr id="13" name="Freeform: Shape 98">
              <a:extLst>
                <a:ext uri="{FF2B5EF4-FFF2-40B4-BE49-F238E27FC236}">
                  <a16:creationId xmlns:a16="http://schemas.microsoft.com/office/drawing/2014/main" id="{1FD511A8-A946-4535-BB03-02848766B7DB}"/>
                </a:ext>
              </a:extLst>
            </p:cNvPr>
            <p:cNvSpPr/>
            <p:nvPr/>
          </p:nvSpPr>
          <p:spPr>
            <a:xfrm>
              <a:off x="4738663" y="3391889"/>
              <a:ext cx="914400" cy="952500"/>
            </a:xfrm>
            <a:custGeom>
              <a:avLst/>
              <a:gdLst>
                <a:gd name="connsiteX0" fmla="*/ 7144 w 914400"/>
                <a:gd name="connsiteY0" fmla="*/ 946216 h 952500"/>
                <a:gd name="connsiteX1" fmla="*/ 7144 w 914400"/>
                <a:gd name="connsiteY1" fmla="*/ 26101 h 952500"/>
                <a:gd name="connsiteX2" fmla="*/ 243364 w 914400"/>
                <a:gd name="connsiteY2" fmla="*/ 26101 h 952500"/>
                <a:gd name="connsiteX3" fmla="*/ 243364 w 914400"/>
                <a:gd name="connsiteY3" fmla="*/ 100111 h 952500"/>
                <a:gd name="connsiteX4" fmla="*/ 502349 w 914400"/>
                <a:gd name="connsiteY4" fmla="*/ 7146 h 952500"/>
                <a:gd name="connsiteX5" fmla="*/ 819912 w 914400"/>
                <a:gd name="connsiteY5" fmla="*/ 155165 h 952500"/>
                <a:gd name="connsiteX6" fmla="*/ 914400 w 914400"/>
                <a:gd name="connsiteY6" fmla="*/ 477681 h 952500"/>
                <a:gd name="connsiteX7" fmla="*/ 914400 w 914400"/>
                <a:gd name="connsiteY7" fmla="*/ 946216 h 952500"/>
                <a:gd name="connsiteX8" fmla="*/ 668655 w 914400"/>
                <a:gd name="connsiteY8" fmla="*/ 946216 h 952500"/>
                <a:gd name="connsiteX9" fmla="*/ 668655 w 914400"/>
                <a:gd name="connsiteY9" fmla="*/ 458536 h 952500"/>
                <a:gd name="connsiteX10" fmla="*/ 613791 w 914400"/>
                <a:gd name="connsiteY10" fmla="*/ 285943 h 952500"/>
                <a:gd name="connsiteX11" fmla="*/ 475869 w 914400"/>
                <a:gd name="connsiteY11" fmla="*/ 234699 h 952500"/>
                <a:gd name="connsiteX12" fmla="*/ 252794 w 914400"/>
                <a:gd name="connsiteY12" fmla="*/ 348999 h 952500"/>
                <a:gd name="connsiteX13" fmla="*/ 252794 w 914400"/>
                <a:gd name="connsiteY13" fmla="*/ 94621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952500">
                  <a:moveTo>
                    <a:pt x="7144" y="946216"/>
                  </a:moveTo>
                  <a:lnTo>
                    <a:pt x="7144" y="26101"/>
                  </a:lnTo>
                  <a:lnTo>
                    <a:pt x="243364" y="26101"/>
                  </a:lnTo>
                  <a:lnTo>
                    <a:pt x="243364" y="100111"/>
                  </a:lnTo>
                  <a:cubicBezTo>
                    <a:pt x="316116" y="39705"/>
                    <a:pt x="407788" y="6798"/>
                    <a:pt x="502349" y="7146"/>
                  </a:cubicBezTo>
                  <a:cubicBezTo>
                    <a:pt x="624950" y="6797"/>
                    <a:pt x="741342" y="61048"/>
                    <a:pt x="819912" y="155165"/>
                  </a:cubicBezTo>
                  <a:cubicBezTo>
                    <a:pt x="880396" y="227174"/>
                    <a:pt x="914400" y="320138"/>
                    <a:pt x="914400" y="477681"/>
                  </a:cubicBezTo>
                  <a:lnTo>
                    <a:pt x="914400" y="946216"/>
                  </a:lnTo>
                  <a:lnTo>
                    <a:pt x="668655" y="946216"/>
                  </a:lnTo>
                  <a:lnTo>
                    <a:pt x="668655" y="458536"/>
                  </a:lnTo>
                  <a:cubicBezTo>
                    <a:pt x="668655" y="367477"/>
                    <a:pt x="647795" y="320043"/>
                    <a:pt x="613791" y="285943"/>
                  </a:cubicBezTo>
                  <a:cubicBezTo>
                    <a:pt x="581692" y="253653"/>
                    <a:pt x="532543" y="234699"/>
                    <a:pt x="475869" y="234699"/>
                  </a:cubicBezTo>
                  <a:cubicBezTo>
                    <a:pt x="371856" y="234699"/>
                    <a:pt x="286893" y="301374"/>
                    <a:pt x="252794" y="348999"/>
                  </a:cubicBezTo>
                  <a:lnTo>
                    <a:pt x="252794" y="946216"/>
                  </a:lnTo>
                  <a:close/>
                </a:path>
              </a:pathLst>
            </a:custGeom>
            <a:grpFill/>
            <a:ln w="9525" cap="flat">
              <a:noFill/>
              <a:prstDash val="solid"/>
              <a:miter/>
            </a:ln>
          </p:spPr>
          <p:txBody>
            <a:bodyPr rtlCol="0" anchor="ctr"/>
            <a:lstStyle/>
            <a:p>
              <a:endParaRPr lang="en-US" sz="1799" dirty="0"/>
            </a:p>
          </p:txBody>
        </p:sp>
        <p:sp>
          <p:nvSpPr>
            <p:cNvPr id="14" name="Freeform: Shape 99">
              <a:extLst>
                <a:ext uri="{FF2B5EF4-FFF2-40B4-BE49-F238E27FC236}">
                  <a16:creationId xmlns:a16="http://schemas.microsoft.com/office/drawing/2014/main" id="{E14D7041-8B6A-4AD0-984A-5EE79F237B49}"/>
                </a:ext>
              </a:extLst>
            </p:cNvPr>
            <p:cNvSpPr/>
            <p:nvPr/>
          </p:nvSpPr>
          <p:spPr>
            <a:xfrm>
              <a:off x="5739618" y="3391882"/>
              <a:ext cx="1076325" cy="971550"/>
            </a:xfrm>
            <a:custGeom>
              <a:avLst/>
              <a:gdLst>
                <a:gd name="connsiteX0" fmla="*/ 546000 w 1076325"/>
                <a:gd name="connsiteY0" fmla="*/ 7153 h 971550"/>
                <a:gd name="connsiteX1" fmla="*/ 7170 w 1076325"/>
                <a:gd name="connsiteY1" fmla="*/ 540553 h 971550"/>
                <a:gd name="connsiteX2" fmla="*/ 175477 w 1076325"/>
                <a:gd name="connsiteY2" fmla="*/ 936412 h 971550"/>
                <a:gd name="connsiteX3" fmla="*/ 313590 w 1076325"/>
                <a:gd name="connsiteY3" fmla="*/ 943746 h 971550"/>
                <a:gd name="connsiteX4" fmla="*/ 772218 w 1076325"/>
                <a:gd name="connsiteY4" fmla="*/ 943746 h 971550"/>
                <a:gd name="connsiteX5" fmla="*/ 911188 w 1076325"/>
                <a:gd name="connsiteY5" fmla="*/ 935650 h 971550"/>
                <a:gd name="connsiteX6" fmla="*/ 930705 w 1076325"/>
                <a:gd name="connsiteY6" fmla="*/ 174823 h 971550"/>
                <a:gd name="connsiteX7" fmla="*/ 546000 w 1076325"/>
                <a:gd name="connsiteY7" fmla="*/ 7343 h 971550"/>
                <a:gd name="connsiteX8" fmla="*/ 542857 w 1076325"/>
                <a:gd name="connsiteY8" fmla="*/ 813825 h 971550"/>
                <a:gd name="connsiteX9" fmla="*/ 275014 w 1076325"/>
                <a:gd name="connsiteY9" fmla="*/ 545982 h 971550"/>
                <a:gd name="connsiteX10" fmla="*/ 542857 w 1076325"/>
                <a:gd name="connsiteY10" fmla="*/ 276044 h 971550"/>
                <a:gd name="connsiteX11" fmla="*/ 810795 w 1076325"/>
                <a:gd name="connsiteY11" fmla="*/ 545982 h 971550"/>
                <a:gd name="connsiteX12" fmla="*/ 542857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0" y="7153"/>
                  </a:moveTo>
                  <a:cubicBezTo>
                    <a:pt x="252439" y="5438"/>
                    <a:pt x="9647" y="245278"/>
                    <a:pt x="7170" y="540553"/>
                  </a:cubicBezTo>
                  <a:cubicBezTo>
                    <a:pt x="5678" y="690190"/>
                    <a:pt x="66680" y="833666"/>
                    <a:pt x="175477" y="936412"/>
                  </a:cubicBezTo>
                  <a:cubicBezTo>
                    <a:pt x="213396" y="972606"/>
                    <a:pt x="272051" y="975721"/>
                    <a:pt x="313590" y="943746"/>
                  </a:cubicBezTo>
                  <a:cubicBezTo>
                    <a:pt x="449674" y="842412"/>
                    <a:pt x="636135" y="842412"/>
                    <a:pt x="772218" y="943746"/>
                  </a:cubicBezTo>
                  <a:cubicBezTo>
                    <a:pt x="814151" y="975848"/>
                    <a:pt x="873267" y="972404"/>
                    <a:pt x="911188" y="935650"/>
                  </a:cubicBezTo>
                  <a:cubicBezTo>
                    <a:pt x="1126674" y="730943"/>
                    <a:pt x="1135412" y="390309"/>
                    <a:pt x="930705" y="174823"/>
                  </a:cubicBezTo>
                  <a:cubicBezTo>
                    <a:pt x="830411" y="69248"/>
                    <a:pt x="691613" y="8822"/>
                    <a:pt x="546000" y="7343"/>
                  </a:cubicBezTo>
                  <a:moveTo>
                    <a:pt x="542857" y="813825"/>
                  </a:moveTo>
                  <a:cubicBezTo>
                    <a:pt x="383884" y="813825"/>
                    <a:pt x="275014" y="694096"/>
                    <a:pt x="275014" y="545982"/>
                  </a:cubicBezTo>
                  <a:cubicBezTo>
                    <a:pt x="275014" y="397868"/>
                    <a:pt x="383884" y="276044"/>
                    <a:pt x="542857" y="276044"/>
                  </a:cubicBezTo>
                  <a:cubicBezTo>
                    <a:pt x="701829" y="276044"/>
                    <a:pt x="810795" y="397773"/>
                    <a:pt x="810795" y="545982"/>
                  </a:cubicBezTo>
                  <a:cubicBezTo>
                    <a:pt x="810795" y="694191"/>
                    <a:pt x="701924" y="813825"/>
                    <a:pt x="542857" y="813825"/>
                  </a:cubicBezTo>
                </a:path>
              </a:pathLst>
            </a:custGeom>
            <a:solidFill>
              <a:srgbClr val="81B5A0"/>
            </a:solidFill>
            <a:ln w="9525" cap="flat">
              <a:noFill/>
              <a:prstDash val="solid"/>
              <a:miter/>
            </a:ln>
          </p:spPr>
          <p:txBody>
            <a:bodyPr rtlCol="0" anchor="ctr"/>
            <a:lstStyle/>
            <a:p>
              <a:endParaRPr lang="en-US" sz="1799" dirty="0"/>
            </a:p>
          </p:txBody>
        </p:sp>
        <p:sp>
          <p:nvSpPr>
            <p:cNvPr id="15" name="Freeform: Shape 100">
              <a:extLst>
                <a:ext uri="{FF2B5EF4-FFF2-40B4-BE49-F238E27FC236}">
                  <a16:creationId xmlns:a16="http://schemas.microsoft.com/office/drawing/2014/main" id="{A4F3BE19-894B-499E-919E-A88F350B126D}"/>
                </a:ext>
              </a:extLst>
            </p:cNvPr>
            <p:cNvSpPr/>
            <p:nvPr/>
          </p:nvSpPr>
          <p:spPr>
            <a:xfrm>
              <a:off x="6749390" y="3410846"/>
              <a:ext cx="1495425" cy="933450"/>
            </a:xfrm>
            <a:custGeom>
              <a:avLst/>
              <a:gdLst>
                <a:gd name="connsiteX0" fmla="*/ 555117 w 1495425"/>
                <a:gd name="connsiteY0" fmla="*/ 927259 h 933450"/>
                <a:gd name="connsiteX1" fmla="*/ 372046 w 1495425"/>
                <a:gd name="connsiteY1" fmla="*/ 927259 h 933450"/>
                <a:gd name="connsiteX2" fmla="*/ 7144 w 1495425"/>
                <a:gd name="connsiteY2" fmla="*/ 7144 h 933450"/>
                <a:gd name="connsiteX3" fmla="*/ 252508 w 1495425"/>
                <a:gd name="connsiteY3" fmla="*/ 7144 h 933450"/>
                <a:gd name="connsiteX4" fmla="*/ 452533 w 1495425"/>
                <a:gd name="connsiteY4" fmla="*/ 533019 h 933450"/>
                <a:gd name="connsiteX5" fmla="*/ 648748 w 1495425"/>
                <a:gd name="connsiteY5" fmla="*/ 7144 h 933450"/>
                <a:gd name="connsiteX6" fmla="*/ 853821 w 1495425"/>
                <a:gd name="connsiteY6" fmla="*/ 7144 h 933450"/>
                <a:gd name="connsiteX7" fmla="*/ 1048131 w 1495425"/>
                <a:gd name="connsiteY7" fmla="*/ 533019 h 933450"/>
                <a:gd name="connsiteX8" fmla="*/ 1249966 w 1495425"/>
                <a:gd name="connsiteY8" fmla="*/ 7144 h 933450"/>
                <a:gd name="connsiteX9" fmla="*/ 1495330 w 1495425"/>
                <a:gd name="connsiteY9" fmla="*/ 7144 h 933450"/>
                <a:gd name="connsiteX10" fmla="*/ 1130427 w 1495425"/>
                <a:gd name="connsiteY10" fmla="*/ 927259 h 933450"/>
                <a:gd name="connsiteX11" fmla="*/ 947452 w 1495425"/>
                <a:gd name="connsiteY11" fmla="*/ 927259 h 933450"/>
                <a:gd name="connsiteX12" fmla="*/ 751237 w 1495425"/>
                <a:gd name="connsiteY12" fmla="*/ 403384 h 933450"/>
                <a:gd name="connsiteX13" fmla="*/ 555117 w 1495425"/>
                <a:gd name="connsiteY13" fmla="*/ 927259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5425" h="933450">
                  <a:moveTo>
                    <a:pt x="555117" y="927259"/>
                  </a:moveTo>
                  <a:lnTo>
                    <a:pt x="372046" y="927259"/>
                  </a:lnTo>
                  <a:lnTo>
                    <a:pt x="7144" y="7144"/>
                  </a:lnTo>
                  <a:lnTo>
                    <a:pt x="252508" y="7144"/>
                  </a:lnTo>
                  <a:lnTo>
                    <a:pt x="452533" y="533019"/>
                  </a:lnTo>
                  <a:lnTo>
                    <a:pt x="648748" y="7144"/>
                  </a:lnTo>
                  <a:lnTo>
                    <a:pt x="853821" y="7144"/>
                  </a:lnTo>
                  <a:lnTo>
                    <a:pt x="1048131" y="533019"/>
                  </a:lnTo>
                  <a:lnTo>
                    <a:pt x="1249966" y="7144"/>
                  </a:lnTo>
                  <a:lnTo>
                    <a:pt x="1495330" y="7144"/>
                  </a:lnTo>
                  <a:lnTo>
                    <a:pt x="1130427" y="927259"/>
                  </a:lnTo>
                  <a:lnTo>
                    <a:pt x="947452" y="927259"/>
                  </a:lnTo>
                  <a:lnTo>
                    <a:pt x="751237" y="403384"/>
                  </a:lnTo>
                  <a:lnTo>
                    <a:pt x="555117" y="927259"/>
                  </a:lnTo>
                  <a:close/>
                </a:path>
              </a:pathLst>
            </a:custGeom>
            <a:grpFill/>
            <a:ln w="9525" cap="flat">
              <a:noFill/>
              <a:prstDash val="solid"/>
              <a:miter/>
            </a:ln>
          </p:spPr>
          <p:txBody>
            <a:bodyPr rtlCol="0" anchor="ctr"/>
            <a:lstStyle/>
            <a:p>
              <a:endParaRPr lang="en-US" sz="1799" dirty="0"/>
            </a:p>
          </p:txBody>
        </p:sp>
        <p:sp>
          <p:nvSpPr>
            <p:cNvPr id="16" name="Freeform: Shape 101">
              <a:extLst>
                <a:ext uri="{FF2B5EF4-FFF2-40B4-BE49-F238E27FC236}">
                  <a16:creationId xmlns:a16="http://schemas.microsoft.com/office/drawing/2014/main" id="{46EB6E6D-89E7-4083-963C-F5C603B2858A}"/>
                </a:ext>
              </a:extLst>
            </p:cNvPr>
            <p:cNvSpPr/>
            <p:nvPr/>
          </p:nvSpPr>
          <p:spPr>
            <a:xfrm>
              <a:off x="8018502" y="4214089"/>
              <a:ext cx="95250" cy="123825"/>
            </a:xfrm>
            <a:custGeom>
              <a:avLst/>
              <a:gdLst>
                <a:gd name="connsiteX0" fmla="*/ 91535 w 95250"/>
                <a:gd name="connsiteY0" fmla="*/ 7144 h 123825"/>
                <a:gd name="connsiteX1" fmla="*/ 91535 w 95250"/>
                <a:gd name="connsiteY1" fmla="*/ 27242 h 123825"/>
                <a:gd name="connsiteX2" fmla="*/ 60674 w 95250"/>
                <a:gd name="connsiteY2" fmla="*/ 27242 h 123825"/>
                <a:gd name="connsiteX3" fmla="*/ 60674 w 95250"/>
                <a:gd name="connsiteY3" fmla="*/ 124016 h 123825"/>
                <a:gd name="connsiteX4" fmla="*/ 38100 w 95250"/>
                <a:gd name="connsiteY4" fmla="*/ 124016 h 123825"/>
                <a:gd name="connsiteX5" fmla="*/ 38100 w 95250"/>
                <a:gd name="connsiteY5" fmla="*/ 27242 h 123825"/>
                <a:gd name="connsiteX6" fmla="*/ 7144 w 95250"/>
                <a:gd name="connsiteY6" fmla="*/ 27242 h 123825"/>
                <a:gd name="connsiteX7" fmla="*/ 7144 w 95250"/>
                <a:gd name="connsiteY7" fmla="*/ 7144 h 123825"/>
                <a:gd name="connsiteX8" fmla="*/ 91535 w 95250"/>
                <a:gd name="connsiteY8"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123825">
                  <a:moveTo>
                    <a:pt x="91535" y="7144"/>
                  </a:moveTo>
                  <a:lnTo>
                    <a:pt x="91535" y="27242"/>
                  </a:lnTo>
                  <a:lnTo>
                    <a:pt x="60674" y="27242"/>
                  </a:lnTo>
                  <a:lnTo>
                    <a:pt x="60674" y="124016"/>
                  </a:lnTo>
                  <a:lnTo>
                    <a:pt x="38100" y="124016"/>
                  </a:lnTo>
                  <a:lnTo>
                    <a:pt x="38100" y="27242"/>
                  </a:lnTo>
                  <a:lnTo>
                    <a:pt x="7144" y="27242"/>
                  </a:lnTo>
                  <a:lnTo>
                    <a:pt x="7144" y="7144"/>
                  </a:lnTo>
                  <a:lnTo>
                    <a:pt x="91535" y="7144"/>
                  </a:lnTo>
                  <a:close/>
                </a:path>
              </a:pathLst>
            </a:custGeom>
            <a:grpFill/>
            <a:ln w="9525" cap="flat">
              <a:noFill/>
              <a:prstDash val="solid"/>
              <a:miter/>
            </a:ln>
          </p:spPr>
          <p:txBody>
            <a:bodyPr rtlCol="0" anchor="ctr"/>
            <a:lstStyle/>
            <a:p>
              <a:endParaRPr lang="en-US" sz="1799" dirty="0"/>
            </a:p>
          </p:txBody>
        </p:sp>
        <p:sp>
          <p:nvSpPr>
            <p:cNvPr id="17" name="Freeform: Shape 102">
              <a:extLst>
                <a:ext uri="{FF2B5EF4-FFF2-40B4-BE49-F238E27FC236}">
                  <a16:creationId xmlns:a16="http://schemas.microsoft.com/office/drawing/2014/main" id="{CCC9185A-1E11-4E0B-BAA1-137EAD3A2A3A}"/>
                </a:ext>
              </a:extLst>
            </p:cNvPr>
            <p:cNvSpPr/>
            <p:nvPr/>
          </p:nvSpPr>
          <p:spPr>
            <a:xfrm>
              <a:off x="8120705" y="4214089"/>
              <a:ext cx="123825" cy="123825"/>
            </a:xfrm>
            <a:custGeom>
              <a:avLst/>
              <a:gdLst>
                <a:gd name="connsiteX0" fmla="*/ 65627 w 123825"/>
                <a:gd name="connsiteY0" fmla="*/ 77153 h 123825"/>
                <a:gd name="connsiteX1" fmla="*/ 108204 w 123825"/>
                <a:gd name="connsiteY1" fmla="*/ 7144 h 123825"/>
                <a:gd name="connsiteX2" fmla="*/ 124016 w 123825"/>
                <a:gd name="connsiteY2" fmla="*/ 7144 h 123825"/>
                <a:gd name="connsiteX3" fmla="*/ 124016 w 123825"/>
                <a:gd name="connsiteY3" fmla="*/ 124016 h 123825"/>
                <a:gd name="connsiteX4" fmla="*/ 101441 w 123825"/>
                <a:gd name="connsiteY4" fmla="*/ 124016 h 123825"/>
                <a:gd name="connsiteX5" fmla="*/ 101441 w 123825"/>
                <a:gd name="connsiteY5" fmla="*/ 58960 h 123825"/>
                <a:gd name="connsiteX6" fmla="*/ 73438 w 123825"/>
                <a:gd name="connsiteY6" fmla="*/ 104870 h 123825"/>
                <a:gd name="connsiteX7" fmla="*/ 57817 w 123825"/>
                <a:gd name="connsiteY7" fmla="*/ 104870 h 123825"/>
                <a:gd name="connsiteX8" fmla="*/ 29718 w 123825"/>
                <a:gd name="connsiteY8" fmla="*/ 58960 h 123825"/>
                <a:gd name="connsiteX9" fmla="*/ 29718 w 123825"/>
                <a:gd name="connsiteY9" fmla="*/ 124016 h 123825"/>
                <a:gd name="connsiteX10" fmla="*/ 7144 w 123825"/>
                <a:gd name="connsiteY10" fmla="*/ 124016 h 123825"/>
                <a:gd name="connsiteX11" fmla="*/ 7144 w 123825"/>
                <a:gd name="connsiteY11" fmla="*/ 7144 h 123825"/>
                <a:gd name="connsiteX12" fmla="*/ 23051 w 123825"/>
                <a:gd name="connsiteY12" fmla="*/ 7144 h 123825"/>
                <a:gd name="connsiteX13" fmla="*/ 65627 w 123825"/>
                <a:gd name="connsiteY13" fmla="*/ 77153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825" h="123825">
                  <a:moveTo>
                    <a:pt x="65627" y="77153"/>
                  </a:moveTo>
                  <a:lnTo>
                    <a:pt x="108204" y="7144"/>
                  </a:lnTo>
                  <a:lnTo>
                    <a:pt x="124016" y="7144"/>
                  </a:lnTo>
                  <a:lnTo>
                    <a:pt x="124016" y="124016"/>
                  </a:lnTo>
                  <a:lnTo>
                    <a:pt x="101441" y="124016"/>
                  </a:lnTo>
                  <a:lnTo>
                    <a:pt x="101441" y="58960"/>
                  </a:lnTo>
                  <a:lnTo>
                    <a:pt x="73438" y="104870"/>
                  </a:lnTo>
                  <a:lnTo>
                    <a:pt x="57817" y="104870"/>
                  </a:lnTo>
                  <a:lnTo>
                    <a:pt x="29718" y="58960"/>
                  </a:lnTo>
                  <a:lnTo>
                    <a:pt x="29718" y="124016"/>
                  </a:lnTo>
                  <a:lnTo>
                    <a:pt x="7144" y="124016"/>
                  </a:lnTo>
                  <a:lnTo>
                    <a:pt x="7144" y="7144"/>
                  </a:lnTo>
                  <a:lnTo>
                    <a:pt x="23051" y="7144"/>
                  </a:lnTo>
                  <a:lnTo>
                    <a:pt x="65627" y="77153"/>
                  </a:lnTo>
                  <a:close/>
                </a:path>
              </a:pathLst>
            </a:custGeom>
            <a:grpFill/>
            <a:ln w="9525" cap="flat">
              <a:noFill/>
              <a:prstDash val="solid"/>
              <a:miter/>
            </a:ln>
          </p:spPr>
          <p:txBody>
            <a:bodyPr rtlCol="0" anchor="ctr"/>
            <a:lstStyle/>
            <a:p>
              <a:endParaRPr lang="en-US" sz="1799" dirty="0"/>
            </a:p>
          </p:txBody>
        </p:sp>
      </p:grpSp>
      <p:sp>
        <p:nvSpPr>
          <p:cNvPr id="22" name="Freeform 21">
            <a:extLst>
              <a:ext uri="{FF2B5EF4-FFF2-40B4-BE49-F238E27FC236}">
                <a16:creationId xmlns:a16="http://schemas.microsoft.com/office/drawing/2014/main" id="{039F2778-8584-2846-8F0D-EBFE97F4A4D7}"/>
              </a:ext>
            </a:extLst>
          </p:cNvPr>
          <p:cNvSpPr/>
          <p:nvPr userDrawn="1"/>
        </p:nvSpPr>
        <p:spPr>
          <a:xfrm>
            <a:off x="11479779" y="1299205"/>
            <a:ext cx="706294" cy="2370594"/>
          </a:xfrm>
          <a:custGeom>
            <a:avLst/>
            <a:gdLst>
              <a:gd name="connsiteX0" fmla="*/ 706294 w 706294"/>
              <a:gd name="connsiteY0" fmla="*/ 0 h 2370594"/>
              <a:gd name="connsiteX1" fmla="*/ 706294 w 706294"/>
              <a:gd name="connsiteY1" fmla="*/ 2370594 h 2370594"/>
              <a:gd name="connsiteX2" fmla="*/ 599355 w 706294"/>
              <a:gd name="connsiteY2" fmla="*/ 2312550 h 2370594"/>
              <a:gd name="connsiteX3" fmla="*/ 0 w 706294"/>
              <a:gd name="connsiteY3" fmla="*/ 1185297 h 2370594"/>
              <a:gd name="connsiteX4" fmla="*/ 599355 w 706294"/>
              <a:gd name="connsiteY4" fmla="*/ 58045 h 2370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294" h="2370594">
                <a:moveTo>
                  <a:pt x="706294" y="0"/>
                </a:moveTo>
                <a:lnTo>
                  <a:pt x="706294" y="2370594"/>
                </a:lnTo>
                <a:lnTo>
                  <a:pt x="599355" y="2312550"/>
                </a:lnTo>
                <a:cubicBezTo>
                  <a:pt x="237747" y="2068252"/>
                  <a:pt x="0" y="1654539"/>
                  <a:pt x="0" y="1185297"/>
                </a:cubicBezTo>
                <a:cubicBezTo>
                  <a:pt x="0" y="716055"/>
                  <a:pt x="237747" y="302342"/>
                  <a:pt x="599355" y="58045"/>
                </a:cubicBezTo>
                <a:close/>
              </a:path>
            </a:pathLst>
          </a:custGeom>
          <a:solidFill>
            <a:srgbClr val="3B56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23" name="Freeform 22">
            <a:extLst>
              <a:ext uri="{FF2B5EF4-FFF2-40B4-BE49-F238E27FC236}">
                <a16:creationId xmlns:a16="http://schemas.microsoft.com/office/drawing/2014/main" id="{FD25522B-6763-FF44-B5D2-5BA206A020C8}"/>
              </a:ext>
            </a:extLst>
          </p:cNvPr>
          <p:cNvSpPr/>
          <p:nvPr userDrawn="1"/>
        </p:nvSpPr>
        <p:spPr>
          <a:xfrm>
            <a:off x="11475069" y="5363344"/>
            <a:ext cx="711004" cy="1494659"/>
          </a:xfrm>
          <a:custGeom>
            <a:avLst/>
            <a:gdLst>
              <a:gd name="connsiteX0" fmla="*/ 711004 w 711004"/>
              <a:gd name="connsiteY0" fmla="*/ 0 h 1494659"/>
              <a:gd name="connsiteX1" fmla="*/ 711004 w 711004"/>
              <a:gd name="connsiteY1" fmla="*/ 1494659 h 1494659"/>
              <a:gd name="connsiteX2" fmla="*/ 36061 w 711004"/>
              <a:gd name="connsiteY2" fmla="*/ 1494659 h 1494659"/>
              <a:gd name="connsiteX3" fmla="*/ 27619 w 711004"/>
              <a:gd name="connsiteY3" fmla="*/ 1461824 h 1494659"/>
              <a:gd name="connsiteX4" fmla="*/ 0 w 711004"/>
              <a:gd name="connsiteY4" fmla="*/ 1187853 h 1494659"/>
              <a:gd name="connsiteX5" fmla="*/ 599355 w 711004"/>
              <a:gd name="connsiteY5" fmla="*/ 60601 h 149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004" h="1494659">
                <a:moveTo>
                  <a:pt x="711004" y="0"/>
                </a:moveTo>
                <a:lnTo>
                  <a:pt x="711004" y="1494659"/>
                </a:lnTo>
                <a:lnTo>
                  <a:pt x="36061" y="1494659"/>
                </a:lnTo>
                <a:lnTo>
                  <a:pt x="27619" y="1461824"/>
                </a:lnTo>
                <a:cubicBezTo>
                  <a:pt x="9510" y="1373329"/>
                  <a:pt x="0" y="1281702"/>
                  <a:pt x="0" y="1187853"/>
                </a:cubicBezTo>
                <a:cubicBezTo>
                  <a:pt x="0" y="718611"/>
                  <a:pt x="237747" y="304898"/>
                  <a:pt x="599355" y="60601"/>
                </a:cubicBezTo>
                <a:close/>
              </a:path>
            </a:pathLst>
          </a:custGeom>
          <a:solidFill>
            <a:srgbClr val="3B56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24" name="Rectangle 23">
            <a:extLst>
              <a:ext uri="{FF2B5EF4-FFF2-40B4-BE49-F238E27FC236}">
                <a16:creationId xmlns:a16="http://schemas.microsoft.com/office/drawing/2014/main" id="{8162CB78-7412-5D45-840B-29AEA0E99664}"/>
              </a:ext>
            </a:extLst>
          </p:cNvPr>
          <p:cNvSpPr/>
          <p:nvPr userDrawn="1"/>
        </p:nvSpPr>
        <p:spPr>
          <a:xfrm>
            <a:off x="10806691" y="1"/>
            <a:ext cx="419100" cy="492124"/>
          </a:xfrm>
          <a:prstGeom prst="rect">
            <a:avLst/>
          </a:prstGeom>
          <a:solidFill>
            <a:srgbClr val="455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25" name="Rectangle 24">
            <a:extLst>
              <a:ext uri="{FF2B5EF4-FFF2-40B4-BE49-F238E27FC236}">
                <a16:creationId xmlns:a16="http://schemas.microsoft.com/office/drawing/2014/main" id="{D86D3E4D-57F8-7B44-AB19-854DE74FCB15}"/>
              </a:ext>
            </a:extLst>
          </p:cNvPr>
          <p:cNvSpPr/>
          <p:nvPr userDrawn="1"/>
        </p:nvSpPr>
        <p:spPr>
          <a:xfrm>
            <a:off x="10806691" y="492127"/>
            <a:ext cx="419100" cy="2247899"/>
          </a:xfrm>
          <a:prstGeom prst="rect">
            <a:avLst/>
          </a:prstGeom>
          <a:solidFill>
            <a:srgbClr val="3B56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26" name="Rectangle 25">
            <a:extLst>
              <a:ext uri="{FF2B5EF4-FFF2-40B4-BE49-F238E27FC236}">
                <a16:creationId xmlns:a16="http://schemas.microsoft.com/office/drawing/2014/main" id="{D849AAD2-BAC0-8746-AE09-03F4B5867805}"/>
              </a:ext>
            </a:extLst>
          </p:cNvPr>
          <p:cNvSpPr/>
          <p:nvPr userDrawn="1"/>
        </p:nvSpPr>
        <p:spPr>
          <a:xfrm>
            <a:off x="10806691" y="2740026"/>
            <a:ext cx="419100" cy="1892807"/>
          </a:xfrm>
          <a:prstGeom prst="rect">
            <a:avLst/>
          </a:prstGeom>
          <a:solidFill>
            <a:srgbClr val="455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27" name="Rectangle 26">
            <a:extLst>
              <a:ext uri="{FF2B5EF4-FFF2-40B4-BE49-F238E27FC236}">
                <a16:creationId xmlns:a16="http://schemas.microsoft.com/office/drawing/2014/main" id="{AA647448-08CF-D24A-BDF5-86B233D152D1}"/>
              </a:ext>
            </a:extLst>
          </p:cNvPr>
          <p:cNvSpPr/>
          <p:nvPr userDrawn="1"/>
        </p:nvSpPr>
        <p:spPr>
          <a:xfrm>
            <a:off x="10806691" y="4632344"/>
            <a:ext cx="419100" cy="2225656"/>
          </a:xfrm>
          <a:prstGeom prst="rect">
            <a:avLst/>
          </a:prstGeom>
          <a:solidFill>
            <a:srgbClr val="3B56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2" name="Oval 1">
            <a:extLst>
              <a:ext uri="{FF2B5EF4-FFF2-40B4-BE49-F238E27FC236}">
                <a16:creationId xmlns:a16="http://schemas.microsoft.com/office/drawing/2014/main" id="{6B8424D4-CF7E-D74F-89CA-5144D8CD2A1D}"/>
              </a:ext>
            </a:extLst>
          </p:cNvPr>
          <p:cNvSpPr/>
          <p:nvPr userDrawn="1"/>
        </p:nvSpPr>
        <p:spPr>
          <a:xfrm>
            <a:off x="9155547" y="4549284"/>
            <a:ext cx="1397157" cy="1397157"/>
          </a:xfrm>
          <a:prstGeom prst="ellipse">
            <a:avLst/>
          </a:prstGeom>
          <a:solidFill>
            <a:srgbClr val="3B56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endParaRPr lang="en-US" sz="1799" dirty="0"/>
          </a:p>
        </p:txBody>
      </p:sp>
      <p:sp>
        <p:nvSpPr>
          <p:cNvPr id="30" name="Oval 29">
            <a:extLst>
              <a:ext uri="{FF2B5EF4-FFF2-40B4-BE49-F238E27FC236}">
                <a16:creationId xmlns:a16="http://schemas.microsoft.com/office/drawing/2014/main" id="{3997D515-5970-B742-B607-1AB93DAB6EC7}"/>
              </a:ext>
            </a:extLst>
          </p:cNvPr>
          <p:cNvSpPr/>
          <p:nvPr userDrawn="1"/>
        </p:nvSpPr>
        <p:spPr>
          <a:xfrm>
            <a:off x="9155547" y="424564"/>
            <a:ext cx="1397157" cy="1397157"/>
          </a:xfrm>
          <a:prstGeom prst="ellipse">
            <a:avLst/>
          </a:prstGeom>
          <a:solidFill>
            <a:srgbClr val="3B56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endParaRPr lang="en-US" sz="1799" dirty="0"/>
          </a:p>
        </p:txBody>
      </p:sp>
      <p:sp>
        <p:nvSpPr>
          <p:cNvPr id="3" name="Pie 2">
            <a:extLst>
              <a:ext uri="{FF2B5EF4-FFF2-40B4-BE49-F238E27FC236}">
                <a16:creationId xmlns:a16="http://schemas.microsoft.com/office/drawing/2014/main" id="{8990CC3E-5CD1-D646-BB33-D8D653844577}"/>
              </a:ext>
            </a:extLst>
          </p:cNvPr>
          <p:cNvSpPr/>
          <p:nvPr userDrawn="1"/>
        </p:nvSpPr>
        <p:spPr>
          <a:xfrm>
            <a:off x="9166592" y="3032804"/>
            <a:ext cx="1375064" cy="688511"/>
          </a:xfrm>
          <a:custGeom>
            <a:avLst/>
            <a:gdLst>
              <a:gd name="connsiteX0" fmla="*/ 1375063 w 1375063"/>
              <a:gd name="connsiteY0" fmla="*/ 687532 h 1375063"/>
              <a:gd name="connsiteX1" fmla="*/ 1031014 w 1375063"/>
              <a:gd name="connsiteY1" fmla="*/ 1283115 h 1375063"/>
              <a:gd name="connsiteX2" fmla="*/ 343199 w 1375063"/>
              <a:gd name="connsiteY2" fmla="*/ 1282625 h 1375063"/>
              <a:gd name="connsiteX3" fmla="*/ -1 w 1375063"/>
              <a:gd name="connsiteY3" fmla="*/ 686552 h 1375063"/>
              <a:gd name="connsiteX4" fmla="*/ 687532 w 1375063"/>
              <a:gd name="connsiteY4" fmla="*/ 687532 h 1375063"/>
              <a:gd name="connsiteX5" fmla="*/ 1375063 w 1375063"/>
              <a:gd name="connsiteY5" fmla="*/ 687532 h 1375063"/>
              <a:gd name="connsiteX0" fmla="*/ 1375064 w 1375064"/>
              <a:gd name="connsiteY0" fmla="*/ 980 h 688511"/>
              <a:gd name="connsiteX1" fmla="*/ 1031015 w 1375064"/>
              <a:gd name="connsiteY1" fmla="*/ 596563 h 688511"/>
              <a:gd name="connsiteX2" fmla="*/ 343200 w 1375064"/>
              <a:gd name="connsiteY2" fmla="*/ 596073 h 688511"/>
              <a:gd name="connsiteX3" fmla="*/ 0 w 1375064"/>
              <a:gd name="connsiteY3" fmla="*/ 0 h 688511"/>
              <a:gd name="connsiteX4" fmla="*/ 1375064 w 1375064"/>
              <a:gd name="connsiteY4" fmla="*/ 980 h 688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5064" h="688511">
                <a:moveTo>
                  <a:pt x="1375064" y="980"/>
                </a:moveTo>
                <a:cubicBezTo>
                  <a:pt x="1375064" y="246728"/>
                  <a:pt x="1243898" y="473790"/>
                  <a:pt x="1031015" y="596563"/>
                </a:cubicBezTo>
                <a:cubicBezTo>
                  <a:pt x="818132" y="719336"/>
                  <a:pt x="555908" y="719149"/>
                  <a:pt x="343200" y="596073"/>
                </a:cubicBezTo>
                <a:cubicBezTo>
                  <a:pt x="130493" y="472997"/>
                  <a:pt x="-350" y="245748"/>
                  <a:pt x="0" y="0"/>
                </a:cubicBezTo>
                <a:lnTo>
                  <a:pt x="1375064" y="980"/>
                </a:lnTo>
                <a:close/>
              </a:path>
            </a:pathLst>
          </a:custGeom>
          <a:solidFill>
            <a:srgbClr val="3B565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lvl="0" algn="ctr"/>
            <a:endParaRPr lang="en-US" sz="1799" dirty="0"/>
          </a:p>
        </p:txBody>
      </p:sp>
    </p:spTree>
    <p:extLst>
      <p:ext uri="{BB962C8B-B14F-4D97-AF65-F5344CB8AC3E}">
        <p14:creationId xmlns:p14="http://schemas.microsoft.com/office/powerpoint/2010/main" val="1820739274"/>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Section_Slide_light_pattern">
    <p:bg bwMode="gray">
      <p:bgPr>
        <a:solidFill>
          <a:schemeClr val="accent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018DA81A-8A6E-7844-BA0A-56A4CC063B0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73135"/>
          <a:stretch/>
        </p:blipFill>
        <p:spPr bwMode="gray">
          <a:xfrm>
            <a:off x="8914275" y="1786"/>
            <a:ext cx="3274551" cy="6856214"/>
          </a:xfrm>
          <a:prstGeom prst="rect">
            <a:avLst/>
          </a:prstGeom>
        </p:spPr>
      </p:pic>
      <p:sp>
        <p:nvSpPr>
          <p:cNvPr id="7" name="Title 1"/>
          <p:cNvSpPr>
            <a:spLocks noGrp="1"/>
          </p:cNvSpPr>
          <p:nvPr>
            <p:ph type="ctrTitle" hasCustomPrompt="1"/>
          </p:nvPr>
        </p:nvSpPr>
        <p:spPr bwMode="gray">
          <a:xfrm>
            <a:off x="424847" y="2005012"/>
            <a:ext cx="8179914" cy="1336386"/>
          </a:xfrm>
        </p:spPr>
        <p:txBody>
          <a:bodyPr/>
          <a:lstStyle>
            <a:lvl1pPr algn="l" defTabSz="456880" rtl="0" eaLnBrk="1" latinLnBrk="0" hangingPunct="1">
              <a:lnSpc>
                <a:spcPct val="90000"/>
              </a:lnSpc>
              <a:spcBef>
                <a:spcPts val="0"/>
              </a:spcBef>
              <a:buNone/>
              <a:defRPr lang="en-US" sz="3599"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a:t>Click to edit slide title style</a:t>
            </a:r>
          </a:p>
        </p:txBody>
      </p:sp>
      <p:sp>
        <p:nvSpPr>
          <p:cNvPr id="8" name="Text Placeholder 2"/>
          <p:cNvSpPr>
            <a:spLocks noGrp="1"/>
          </p:cNvSpPr>
          <p:nvPr>
            <p:ph type="body" sz="quarter" idx="10" hasCustomPrompt="1"/>
          </p:nvPr>
        </p:nvSpPr>
        <p:spPr>
          <a:xfrm>
            <a:off x="439152" y="3434010"/>
            <a:ext cx="6152728" cy="789637"/>
          </a:xfrm>
        </p:spPr>
        <p:txBody>
          <a:bodyPr/>
          <a:lstStyle>
            <a:lvl1pPr marL="0" indent="0">
              <a:lnSpc>
                <a:spcPct val="90000"/>
              </a:lnSpc>
              <a:spcBef>
                <a:spcPts val="600"/>
              </a:spcBef>
              <a:buFont typeface="Arial" panose="020B0604020202020204" pitchFamily="34" charset="0"/>
              <a:buNone/>
              <a:defRPr sz="1999" b="0">
                <a:solidFill>
                  <a:srgbClr val="F7F7F7"/>
                </a:solidFill>
                <a:latin typeface="+mj-lt"/>
                <a:ea typeface="Gilroy" panose="00000500000000000000" pitchFamily="50" charset="0"/>
                <a:cs typeface="Gilroy" panose="00000500000000000000" pitchFamily="50" charset="0"/>
              </a:defRPr>
            </a:lvl1pPr>
            <a:lvl2pPr marL="231612" indent="0">
              <a:buNone/>
              <a:defRPr/>
            </a:lvl2pPr>
            <a:lvl3pPr marL="569514" indent="0">
              <a:buNone/>
              <a:defRPr/>
            </a:lvl3pPr>
            <a:lvl4pPr marL="853477" indent="0">
              <a:buNone/>
              <a:defRPr/>
            </a:lvl4pPr>
            <a:lvl5pPr marL="1145373" indent="0">
              <a:buNone/>
              <a:defRPr/>
            </a:lvl5pPr>
          </a:lstStyle>
          <a:p>
            <a:pPr lvl="0"/>
            <a:r>
              <a:rPr lang="en-US"/>
              <a:t>Click to edit subtitle master text styles</a:t>
            </a:r>
          </a:p>
        </p:txBody>
      </p:sp>
      <p:sp>
        <p:nvSpPr>
          <p:cNvPr id="39" name="Rectangle 38">
            <a:extLst>
              <a:ext uri="{FF2B5EF4-FFF2-40B4-BE49-F238E27FC236}">
                <a16:creationId xmlns:a16="http://schemas.microsoft.com/office/drawing/2014/main" id="{26302F20-8448-EE4E-BFA9-EA3C5E48791A}"/>
              </a:ext>
            </a:extLst>
          </p:cNvPr>
          <p:cNvSpPr/>
          <p:nvPr userDrawn="1"/>
        </p:nvSpPr>
        <p:spPr>
          <a:xfrm>
            <a:off x="334615" y="5947285"/>
            <a:ext cx="1036949" cy="80127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59" name="Rectangle 58">
            <a:extLst>
              <a:ext uri="{FF2B5EF4-FFF2-40B4-BE49-F238E27FC236}">
                <a16:creationId xmlns:a16="http://schemas.microsoft.com/office/drawing/2014/main" id="{3FECC9C8-BA5C-1748-B5F5-5ADDE5D78D7E}"/>
              </a:ext>
            </a:extLst>
          </p:cNvPr>
          <p:cNvSpPr/>
          <p:nvPr userDrawn="1"/>
        </p:nvSpPr>
        <p:spPr>
          <a:xfrm>
            <a:off x="488951" y="6296027"/>
            <a:ext cx="657225" cy="269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grpSp>
        <p:nvGrpSpPr>
          <p:cNvPr id="13" name="Graphic 28">
            <a:extLst>
              <a:ext uri="{FF2B5EF4-FFF2-40B4-BE49-F238E27FC236}">
                <a16:creationId xmlns:a16="http://schemas.microsoft.com/office/drawing/2014/main" id="{EC5A5249-023D-49A4-B6D4-A32E08DBC494}"/>
              </a:ext>
            </a:extLst>
          </p:cNvPr>
          <p:cNvGrpSpPr>
            <a:grpSpLocks noChangeAspect="1"/>
          </p:cNvGrpSpPr>
          <p:nvPr userDrawn="1"/>
        </p:nvGrpSpPr>
        <p:grpSpPr bwMode="gray">
          <a:xfrm>
            <a:off x="384048" y="6197601"/>
            <a:ext cx="874662" cy="464232"/>
            <a:chOff x="3834550" y="2440725"/>
            <a:chExt cx="5419725" cy="2876550"/>
          </a:xfrm>
        </p:grpSpPr>
        <p:sp>
          <p:nvSpPr>
            <p:cNvPr id="14" name="Freeform: Shape 98">
              <a:extLst>
                <a:ext uri="{FF2B5EF4-FFF2-40B4-BE49-F238E27FC236}">
                  <a16:creationId xmlns:a16="http://schemas.microsoft.com/office/drawing/2014/main" id="{45827B4E-A508-4BDF-929A-5B69D5239663}"/>
                </a:ext>
              </a:extLst>
            </p:cNvPr>
            <p:cNvSpPr/>
            <p:nvPr/>
          </p:nvSpPr>
          <p:spPr bwMode="gray">
            <a:xfrm>
              <a:off x="4738663" y="3391889"/>
              <a:ext cx="914400" cy="952500"/>
            </a:xfrm>
            <a:custGeom>
              <a:avLst/>
              <a:gdLst>
                <a:gd name="connsiteX0" fmla="*/ 7144 w 914400"/>
                <a:gd name="connsiteY0" fmla="*/ 946216 h 952500"/>
                <a:gd name="connsiteX1" fmla="*/ 7144 w 914400"/>
                <a:gd name="connsiteY1" fmla="*/ 26101 h 952500"/>
                <a:gd name="connsiteX2" fmla="*/ 243364 w 914400"/>
                <a:gd name="connsiteY2" fmla="*/ 26101 h 952500"/>
                <a:gd name="connsiteX3" fmla="*/ 243364 w 914400"/>
                <a:gd name="connsiteY3" fmla="*/ 100111 h 952500"/>
                <a:gd name="connsiteX4" fmla="*/ 502349 w 914400"/>
                <a:gd name="connsiteY4" fmla="*/ 7146 h 952500"/>
                <a:gd name="connsiteX5" fmla="*/ 819912 w 914400"/>
                <a:gd name="connsiteY5" fmla="*/ 155165 h 952500"/>
                <a:gd name="connsiteX6" fmla="*/ 914400 w 914400"/>
                <a:gd name="connsiteY6" fmla="*/ 477681 h 952500"/>
                <a:gd name="connsiteX7" fmla="*/ 914400 w 914400"/>
                <a:gd name="connsiteY7" fmla="*/ 946216 h 952500"/>
                <a:gd name="connsiteX8" fmla="*/ 668655 w 914400"/>
                <a:gd name="connsiteY8" fmla="*/ 946216 h 952500"/>
                <a:gd name="connsiteX9" fmla="*/ 668655 w 914400"/>
                <a:gd name="connsiteY9" fmla="*/ 458536 h 952500"/>
                <a:gd name="connsiteX10" fmla="*/ 613791 w 914400"/>
                <a:gd name="connsiteY10" fmla="*/ 285943 h 952500"/>
                <a:gd name="connsiteX11" fmla="*/ 475869 w 914400"/>
                <a:gd name="connsiteY11" fmla="*/ 234699 h 952500"/>
                <a:gd name="connsiteX12" fmla="*/ 252794 w 914400"/>
                <a:gd name="connsiteY12" fmla="*/ 348999 h 952500"/>
                <a:gd name="connsiteX13" fmla="*/ 252794 w 914400"/>
                <a:gd name="connsiteY13" fmla="*/ 94621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952500">
                  <a:moveTo>
                    <a:pt x="7144" y="946216"/>
                  </a:moveTo>
                  <a:lnTo>
                    <a:pt x="7144" y="26101"/>
                  </a:lnTo>
                  <a:lnTo>
                    <a:pt x="243364" y="26101"/>
                  </a:lnTo>
                  <a:lnTo>
                    <a:pt x="243364" y="100111"/>
                  </a:lnTo>
                  <a:cubicBezTo>
                    <a:pt x="316116" y="39705"/>
                    <a:pt x="407788" y="6798"/>
                    <a:pt x="502349" y="7146"/>
                  </a:cubicBezTo>
                  <a:cubicBezTo>
                    <a:pt x="624950" y="6797"/>
                    <a:pt x="741342" y="61048"/>
                    <a:pt x="819912" y="155165"/>
                  </a:cubicBezTo>
                  <a:cubicBezTo>
                    <a:pt x="880396" y="227174"/>
                    <a:pt x="914400" y="320138"/>
                    <a:pt x="914400" y="477681"/>
                  </a:cubicBezTo>
                  <a:lnTo>
                    <a:pt x="914400" y="946216"/>
                  </a:lnTo>
                  <a:lnTo>
                    <a:pt x="668655" y="946216"/>
                  </a:lnTo>
                  <a:lnTo>
                    <a:pt x="668655" y="458536"/>
                  </a:lnTo>
                  <a:cubicBezTo>
                    <a:pt x="668655" y="367477"/>
                    <a:pt x="647795" y="320043"/>
                    <a:pt x="613791" y="285943"/>
                  </a:cubicBezTo>
                  <a:cubicBezTo>
                    <a:pt x="581692" y="253653"/>
                    <a:pt x="532543" y="234699"/>
                    <a:pt x="475869" y="234699"/>
                  </a:cubicBezTo>
                  <a:cubicBezTo>
                    <a:pt x="371856" y="234699"/>
                    <a:pt x="286893" y="301374"/>
                    <a:pt x="252794" y="348999"/>
                  </a:cubicBezTo>
                  <a:lnTo>
                    <a:pt x="252794" y="946216"/>
                  </a:lnTo>
                  <a:close/>
                </a:path>
              </a:pathLst>
            </a:custGeom>
            <a:solidFill>
              <a:schemeClr val="tx1"/>
            </a:solidFill>
            <a:ln w="9525" cap="flat">
              <a:noFill/>
              <a:prstDash val="solid"/>
              <a:miter/>
            </a:ln>
          </p:spPr>
          <p:txBody>
            <a:bodyPr rtlCol="0" anchor="ctr"/>
            <a:lstStyle/>
            <a:p>
              <a:endParaRPr lang="en-US" sz="1799" dirty="0"/>
            </a:p>
          </p:txBody>
        </p:sp>
        <p:sp>
          <p:nvSpPr>
            <p:cNvPr id="15" name="Freeform: Shape 99">
              <a:extLst>
                <a:ext uri="{FF2B5EF4-FFF2-40B4-BE49-F238E27FC236}">
                  <a16:creationId xmlns:a16="http://schemas.microsoft.com/office/drawing/2014/main" id="{FD3D3510-0FEE-4591-9517-3BAB9F7BDA92}"/>
                </a:ext>
              </a:extLst>
            </p:cNvPr>
            <p:cNvSpPr/>
            <p:nvPr/>
          </p:nvSpPr>
          <p:spPr bwMode="gray">
            <a:xfrm>
              <a:off x="5739618" y="3391882"/>
              <a:ext cx="1076325" cy="971550"/>
            </a:xfrm>
            <a:custGeom>
              <a:avLst/>
              <a:gdLst>
                <a:gd name="connsiteX0" fmla="*/ 546000 w 1076325"/>
                <a:gd name="connsiteY0" fmla="*/ 7153 h 971550"/>
                <a:gd name="connsiteX1" fmla="*/ 7170 w 1076325"/>
                <a:gd name="connsiteY1" fmla="*/ 540553 h 971550"/>
                <a:gd name="connsiteX2" fmla="*/ 175477 w 1076325"/>
                <a:gd name="connsiteY2" fmla="*/ 936412 h 971550"/>
                <a:gd name="connsiteX3" fmla="*/ 313590 w 1076325"/>
                <a:gd name="connsiteY3" fmla="*/ 943746 h 971550"/>
                <a:gd name="connsiteX4" fmla="*/ 772218 w 1076325"/>
                <a:gd name="connsiteY4" fmla="*/ 943746 h 971550"/>
                <a:gd name="connsiteX5" fmla="*/ 911188 w 1076325"/>
                <a:gd name="connsiteY5" fmla="*/ 935650 h 971550"/>
                <a:gd name="connsiteX6" fmla="*/ 930705 w 1076325"/>
                <a:gd name="connsiteY6" fmla="*/ 174823 h 971550"/>
                <a:gd name="connsiteX7" fmla="*/ 546000 w 1076325"/>
                <a:gd name="connsiteY7" fmla="*/ 7343 h 971550"/>
                <a:gd name="connsiteX8" fmla="*/ 542857 w 1076325"/>
                <a:gd name="connsiteY8" fmla="*/ 813825 h 971550"/>
                <a:gd name="connsiteX9" fmla="*/ 275014 w 1076325"/>
                <a:gd name="connsiteY9" fmla="*/ 545982 h 971550"/>
                <a:gd name="connsiteX10" fmla="*/ 542857 w 1076325"/>
                <a:gd name="connsiteY10" fmla="*/ 276044 h 971550"/>
                <a:gd name="connsiteX11" fmla="*/ 810795 w 1076325"/>
                <a:gd name="connsiteY11" fmla="*/ 545982 h 971550"/>
                <a:gd name="connsiteX12" fmla="*/ 542857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0" y="7153"/>
                  </a:moveTo>
                  <a:cubicBezTo>
                    <a:pt x="252439" y="5438"/>
                    <a:pt x="9647" y="245278"/>
                    <a:pt x="7170" y="540553"/>
                  </a:cubicBezTo>
                  <a:cubicBezTo>
                    <a:pt x="5678" y="690190"/>
                    <a:pt x="66680" y="833666"/>
                    <a:pt x="175477" y="936412"/>
                  </a:cubicBezTo>
                  <a:cubicBezTo>
                    <a:pt x="213396" y="972606"/>
                    <a:pt x="272051" y="975721"/>
                    <a:pt x="313590" y="943746"/>
                  </a:cubicBezTo>
                  <a:cubicBezTo>
                    <a:pt x="449674" y="842412"/>
                    <a:pt x="636135" y="842412"/>
                    <a:pt x="772218" y="943746"/>
                  </a:cubicBezTo>
                  <a:cubicBezTo>
                    <a:pt x="814151" y="975848"/>
                    <a:pt x="873267" y="972404"/>
                    <a:pt x="911188" y="935650"/>
                  </a:cubicBezTo>
                  <a:cubicBezTo>
                    <a:pt x="1126674" y="730943"/>
                    <a:pt x="1135412" y="390309"/>
                    <a:pt x="930705" y="174823"/>
                  </a:cubicBezTo>
                  <a:cubicBezTo>
                    <a:pt x="830411" y="69248"/>
                    <a:pt x="691613" y="8822"/>
                    <a:pt x="546000" y="7343"/>
                  </a:cubicBezTo>
                  <a:moveTo>
                    <a:pt x="542857" y="813825"/>
                  </a:moveTo>
                  <a:cubicBezTo>
                    <a:pt x="383884" y="813825"/>
                    <a:pt x="275014" y="694096"/>
                    <a:pt x="275014" y="545982"/>
                  </a:cubicBezTo>
                  <a:cubicBezTo>
                    <a:pt x="275014" y="397868"/>
                    <a:pt x="383884" y="276044"/>
                    <a:pt x="542857" y="276044"/>
                  </a:cubicBezTo>
                  <a:cubicBezTo>
                    <a:pt x="701829" y="276044"/>
                    <a:pt x="810795" y="397773"/>
                    <a:pt x="810795" y="545982"/>
                  </a:cubicBezTo>
                  <a:cubicBezTo>
                    <a:pt x="810795" y="694191"/>
                    <a:pt x="701924" y="813825"/>
                    <a:pt x="542857" y="813825"/>
                  </a:cubicBezTo>
                </a:path>
              </a:pathLst>
            </a:custGeom>
            <a:solidFill>
              <a:schemeClr val="bg1"/>
            </a:solidFill>
            <a:ln w="9525" cap="flat">
              <a:noFill/>
              <a:prstDash val="solid"/>
              <a:miter/>
            </a:ln>
          </p:spPr>
          <p:txBody>
            <a:bodyPr rtlCol="0" anchor="ctr"/>
            <a:lstStyle/>
            <a:p>
              <a:endParaRPr lang="en-US" sz="1799" dirty="0"/>
            </a:p>
          </p:txBody>
        </p:sp>
        <p:sp>
          <p:nvSpPr>
            <p:cNvPr id="16" name="Freeform: Shape 100">
              <a:extLst>
                <a:ext uri="{FF2B5EF4-FFF2-40B4-BE49-F238E27FC236}">
                  <a16:creationId xmlns:a16="http://schemas.microsoft.com/office/drawing/2014/main" id="{F628895A-476B-4867-B40F-CE9B389F6B62}"/>
                </a:ext>
              </a:extLst>
            </p:cNvPr>
            <p:cNvSpPr/>
            <p:nvPr/>
          </p:nvSpPr>
          <p:spPr bwMode="gray">
            <a:xfrm>
              <a:off x="6749390" y="3410846"/>
              <a:ext cx="1495425" cy="933450"/>
            </a:xfrm>
            <a:custGeom>
              <a:avLst/>
              <a:gdLst>
                <a:gd name="connsiteX0" fmla="*/ 555117 w 1495425"/>
                <a:gd name="connsiteY0" fmla="*/ 927259 h 933450"/>
                <a:gd name="connsiteX1" fmla="*/ 372046 w 1495425"/>
                <a:gd name="connsiteY1" fmla="*/ 927259 h 933450"/>
                <a:gd name="connsiteX2" fmla="*/ 7144 w 1495425"/>
                <a:gd name="connsiteY2" fmla="*/ 7144 h 933450"/>
                <a:gd name="connsiteX3" fmla="*/ 252508 w 1495425"/>
                <a:gd name="connsiteY3" fmla="*/ 7144 h 933450"/>
                <a:gd name="connsiteX4" fmla="*/ 452533 w 1495425"/>
                <a:gd name="connsiteY4" fmla="*/ 533019 h 933450"/>
                <a:gd name="connsiteX5" fmla="*/ 648748 w 1495425"/>
                <a:gd name="connsiteY5" fmla="*/ 7144 h 933450"/>
                <a:gd name="connsiteX6" fmla="*/ 853821 w 1495425"/>
                <a:gd name="connsiteY6" fmla="*/ 7144 h 933450"/>
                <a:gd name="connsiteX7" fmla="*/ 1048131 w 1495425"/>
                <a:gd name="connsiteY7" fmla="*/ 533019 h 933450"/>
                <a:gd name="connsiteX8" fmla="*/ 1249966 w 1495425"/>
                <a:gd name="connsiteY8" fmla="*/ 7144 h 933450"/>
                <a:gd name="connsiteX9" fmla="*/ 1495330 w 1495425"/>
                <a:gd name="connsiteY9" fmla="*/ 7144 h 933450"/>
                <a:gd name="connsiteX10" fmla="*/ 1130427 w 1495425"/>
                <a:gd name="connsiteY10" fmla="*/ 927259 h 933450"/>
                <a:gd name="connsiteX11" fmla="*/ 947452 w 1495425"/>
                <a:gd name="connsiteY11" fmla="*/ 927259 h 933450"/>
                <a:gd name="connsiteX12" fmla="*/ 751237 w 1495425"/>
                <a:gd name="connsiteY12" fmla="*/ 403384 h 933450"/>
                <a:gd name="connsiteX13" fmla="*/ 555117 w 1495425"/>
                <a:gd name="connsiteY13" fmla="*/ 927259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5425" h="933450">
                  <a:moveTo>
                    <a:pt x="555117" y="927259"/>
                  </a:moveTo>
                  <a:lnTo>
                    <a:pt x="372046" y="927259"/>
                  </a:lnTo>
                  <a:lnTo>
                    <a:pt x="7144" y="7144"/>
                  </a:lnTo>
                  <a:lnTo>
                    <a:pt x="252508" y="7144"/>
                  </a:lnTo>
                  <a:lnTo>
                    <a:pt x="452533" y="533019"/>
                  </a:lnTo>
                  <a:lnTo>
                    <a:pt x="648748" y="7144"/>
                  </a:lnTo>
                  <a:lnTo>
                    <a:pt x="853821" y="7144"/>
                  </a:lnTo>
                  <a:lnTo>
                    <a:pt x="1048131" y="533019"/>
                  </a:lnTo>
                  <a:lnTo>
                    <a:pt x="1249966" y="7144"/>
                  </a:lnTo>
                  <a:lnTo>
                    <a:pt x="1495330" y="7144"/>
                  </a:lnTo>
                  <a:lnTo>
                    <a:pt x="1130427" y="927259"/>
                  </a:lnTo>
                  <a:lnTo>
                    <a:pt x="947452" y="927259"/>
                  </a:lnTo>
                  <a:lnTo>
                    <a:pt x="751237" y="403384"/>
                  </a:lnTo>
                  <a:lnTo>
                    <a:pt x="555117" y="927259"/>
                  </a:lnTo>
                  <a:close/>
                </a:path>
              </a:pathLst>
            </a:custGeom>
            <a:solidFill>
              <a:schemeClr val="tx1"/>
            </a:solidFill>
            <a:ln w="9525" cap="flat">
              <a:noFill/>
              <a:prstDash val="solid"/>
              <a:miter/>
            </a:ln>
          </p:spPr>
          <p:txBody>
            <a:bodyPr rtlCol="0" anchor="ctr"/>
            <a:lstStyle/>
            <a:p>
              <a:endParaRPr lang="en-US" sz="1799" dirty="0"/>
            </a:p>
          </p:txBody>
        </p:sp>
        <p:sp>
          <p:nvSpPr>
            <p:cNvPr id="17" name="Freeform: Shape 101">
              <a:extLst>
                <a:ext uri="{FF2B5EF4-FFF2-40B4-BE49-F238E27FC236}">
                  <a16:creationId xmlns:a16="http://schemas.microsoft.com/office/drawing/2014/main" id="{4EC2399A-49E9-495B-ABDB-E44C8DF3D19E}"/>
                </a:ext>
              </a:extLst>
            </p:cNvPr>
            <p:cNvSpPr/>
            <p:nvPr/>
          </p:nvSpPr>
          <p:spPr bwMode="gray">
            <a:xfrm>
              <a:off x="8018502" y="4214089"/>
              <a:ext cx="95250" cy="123825"/>
            </a:xfrm>
            <a:custGeom>
              <a:avLst/>
              <a:gdLst>
                <a:gd name="connsiteX0" fmla="*/ 91535 w 95250"/>
                <a:gd name="connsiteY0" fmla="*/ 7144 h 123825"/>
                <a:gd name="connsiteX1" fmla="*/ 91535 w 95250"/>
                <a:gd name="connsiteY1" fmla="*/ 27242 h 123825"/>
                <a:gd name="connsiteX2" fmla="*/ 60674 w 95250"/>
                <a:gd name="connsiteY2" fmla="*/ 27242 h 123825"/>
                <a:gd name="connsiteX3" fmla="*/ 60674 w 95250"/>
                <a:gd name="connsiteY3" fmla="*/ 124016 h 123825"/>
                <a:gd name="connsiteX4" fmla="*/ 38100 w 95250"/>
                <a:gd name="connsiteY4" fmla="*/ 124016 h 123825"/>
                <a:gd name="connsiteX5" fmla="*/ 38100 w 95250"/>
                <a:gd name="connsiteY5" fmla="*/ 27242 h 123825"/>
                <a:gd name="connsiteX6" fmla="*/ 7144 w 95250"/>
                <a:gd name="connsiteY6" fmla="*/ 27242 h 123825"/>
                <a:gd name="connsiteX7" fmla="*/ 7144 w 95250"/>
                <a:gd name="connsiteY7" fmla="*/ 7144 h 123825"/>
                <a:gd name="connsiteX8" fmla="*/ 91535 w 95250"/>
                <a:gd name="connsiteY8"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123825">
                  <a:moveTo>
                    <a:pt x="91535" y="7144"/>
                  </a:moveTo>
                  <a:lnTo>
                    <a:pt x="91535" y="27242"/>
                  </a:lnTo>
                  <a:lnTo>
                    <a:pt x="60674" y="27242"/>
                  </a:lnTo>
                  <a:lnTo>
                    <a:pt x="60674" y="124016"/>
                  </a:lnTo>
                  <a:lnTo>
                    <a:pt x="38100" y="124016"/>
                  </a:lnTo>
                  <a:lnTo>
                    <a:pt x="38100" y="27242"/>
                  </a:lnTo>
                  <a:lnTo>
                    <a:pt x="7144" y="27242"/>
                  </a:lnTo>
                  <a:lnTo>
                    <a:pt x="7144" y="7144"/>
                  </a:lnTo>
                  <a:lnTo>
                    <a:pt x="91535" y="7144"/>
                  </a:lnTo>
                  <a:close/>
                </a:path>
              </a:pathLst>
            </a:custGeom>
            <a:solidFill>
              <a:srgbClr val="293E40"/>
            </a:solidFill>
            <a:ln w="9525" cap="flat">
              <a:noFill/>
              <a:prstDash val="solid"/>
              <a:miter/>
            </a:ln>
          </p:spPr>
          <p:txBody>
            <a:bodyPr rtlCol="0" anchor="ctr"/>
            <a:lstStyle/>
            <a:p>
              <a:endParaRPr lang="en-US" sz="1799" dirty="0"/>
            </a:p>
          </p:txBody>
        </p:sp>
        <p:sp>
          <p:nvSpPr>
            <p:cNvPr id="18" name="Freeform: Shape 102">
              <a:extLst>
                <a:ext uri="{FF2B5EF4-FFF2-40B4-BE49-F238E27FC236}">
                  <a16:creationId xmlns:a16="http://schemas.microsoft.com/office/drawing/2014/main" id="{593A0DFD-1BDD-4151-B173-A851C2079E81}"/>
                </a:ext>
              </a:extLst>
            </p:cNvPr>
            <p:cNvSpPr/>
            <p:nvPr/>
          </p:nvSpPr>
          <p:spPr bwMode="gray">
            <a:xfrm>
              <a:off x="8120705" y="4214089"/>
              <a:ext cx="123825" cy="123825"/>
            </a:xfrm>
            <a:custGeom>
              <a:avLst/>
              <a:gdLst>
                <a:gd name="connsiteX0" fmla="*/ 65627 w 123825"/>
                <a:gd name="connsiteY0" fmla="*/ 77153 h 123825"/>
                <a:gd name="connsiteX1" fmla="*/ 108204 w 123825"/>
                <a:gd name="connsiteY1" fmla="*/ 7144 h 123825"/>
                <a:gd name="connsiteX2" fmla="*/ 124016 w 123825"/>
                <a:gd name="connsiteY2" fmla="*/ 7144 h 123825"/>
                <a:gd name="connsiteX3" fmla="*/ 124016 w 123825"/>
                <a:gd name="connsiteY3" fmla="*/ 124016 h 123825"/>
                <a:gd name="connsiteX4" fmla="*/ 101441 w 123825"/>
                <a:gd name="connsiteY4" fmla="*/ 124016 h 123825"/>
                <a:gd name="connsiteX5" fmla="*/ 101441 w 123825"/>
                <a:gd name="connsiteY5" fmla="*/ 58960 h 123825"/>
                <a:gd name="connsiteX6" fmla="*/ 73438 w 123825"/>
                <a:gd name="connsiteY6" fmla="*/ 104870 h 123825"/>
                <a:gd name="connsiteX7" fmla="*/ 57817 w 123825"/>
                <a:gd name="connsiteY7" fmla="*/ 104870 h 123825"/>
                <a:gd name="connsiteX8" fmla="*/ 29718 w 123825"/>
                <a:gd name="connsiteY8" fmla="*/ 58960 h 123825"/>
                <a:gd name="connsiteX9" fmla="*/ 29718 w 123825"/>
                <a:gd name="connsiteY9" fmla="*/ 124016 h 123825"/>
                <a:gd name="connsiteX10" fmla="*/ 7144 w 123825"/>
                <a:gd name="connsiteY10" fmla="*/ 124016 h 123825"/>
                <a:gd name="connsiteX11" fmla="*/ 7144 w 123825"/>
                <a:gd name="connsiteY11" fmla="*/ 7144 h 123825"/>
                <a:gd name="connsiteX12" fmla="*/ 23051 w 123825"/>
                <a:gd name="connsiteY12" fmla="*/ 7144 h 123825"/>
                <a:gd name="connsiteX13" fmla="*/ 65627 w 123825"/>
                <a:gd name="connsiteY13" fmla="*/ 77153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825" h="123825">
                  <a:moveTo>
                    <a:pt x="65627" y="77153"/>
                  </a:moveTo>
                  <a:lnTo>
                    <a:pt x="108204" y="7144"/>
                  </a:lnTo>
                  <a:lnTo>
                    <a:pt x="124016" y="7144"/>
                  </a:lnTo>
                  <a:lnTo>
                    <a:pt x="124016" y="124016"/>
                  </a:lnTo>
                  <a:lnTo>
                    <a:pt x="101441" y="124016"/>
                  </a:lnTo>
                  <a:lnTo>
                    <a:pt x="101441" y="58960"/>
                  </a:lnTo>
                  <a:lnTo>
                    <a:pt x="73438" y="104870"/>
                  </a:lnTo>
                  <a:lnTo>
                    <a:pt x="57817" y="104870"/>
                  </a:lnTo>
                  <a:lnTo>
                    <a:pt x="29718" y="58960"/>
                  </a:lnTo>
                  <a:lnTo>
                    <a:pt x="29718" y="124016"/>
                  </a:lnTo>
                  <a:lnTo>
                    <a:pt x="7144" y="124016"/>
                  </a:lnTo>
                  <a:lnTo>
                    <a:pt x="7144" y="7144"/>
                  </a:lnTo>
                  <a:lnTo>
                    <a:pt x="23051" y="7144"/>
                  </a:lnTo>
                  <a:lnTo>
                    <a:pt x="65627" y="77153"/>
                  </a:lnTo>
                  <a:close/>
                </a:path>
              </a:pathLst>
            </a:custGeom>
            <a:solidFill>
              <a:srgbClr val="293E40"/>
            </a:solidFill>
            <a:ln w="9525" cap="flat">
              <a:noFill/>
              <a:prstDash val="solid"/>
              <a:miter/>
            </a:ln>
          </p:spPr>
          <p:txBody>
            <a:bodyPr rtlCol="0" anchor="ctr"/>
            <a:lstStyle/>
            <a:p>
              <a:endParaRPr lang="en-US" sz="1799" dirty="0"/>
            </a:p>
          </p:txBody>
        </p:sp>
      </p:grpSp>
    </p:spTree>
    <p:extLst>
      <p:ext uri="{BB962C8B-B14F-4D97-AF65-F5344CB8AC3E}">
        <p14:creationId xmlns:p14="http://schemas.microsoft.com/office/powerpoint/2010/main" val="3071109097"/>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p:cNvSpPr>
            <a:spLocks noGrp="1"/>
          </p:cNvSpPr>
          <p:nvPr>
            <p:ph type="title" hasCustomPrompt="1"/>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242485943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vert="horz" lIns="91440" tIns="0" rIns="91440" bIns="0" rtlCol="0" anchor="b" anchorCtr="0">
            <a:noAutofit/>
          </a:bodyPr>
          <a:lstStyle>
            <a:lvl1pPr>
              <a:defRPr lang="en-US" dirty="0"/>
            </a:lvl1pPr>
          </a:lstStyle>
          <a:p>
            <a:pPr lvl="0"/>
            <a:r>
              <a:rPr lang="en-US"/>
              <a:t>Click to edit master title style</a:t>
            </a:r>
          </a:p>
        </p:txBody>
      </p:sp>
      <p:sp>
        <p:nvSpPr>
          <p:cNvPr id="3" name="Content Placeholder 2"/>
          <p:cNvSpPr>
            <a:spLocks noGrp="1"/>
          </p:cNvSpPr>
          <p:nvPr>
            <p:ph idx="1" hasCustomPrompt="1"/>
          </p:nvPr>
        </p:nvSpPr>
        <p:spPr bwMode="gray">
          <a:xfrm>
            <a:off x="427856" y="1636776"/>
            <a:ext cx="11210544" cy="4535424"/>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816274809"/>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Content with Subtitl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427857" y="1636594"/>
            <a:ext cx="11210544" cy="4535424"/>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a:t>Click to edit master text styles</a:t>
            </a:r>
          </a:p>
          <a:p>
            <a:pPr lvl="1"/>
            <a:r>
              <a:rPr lang="en-US"/>
              <a:t>Second level</a:t>
            </a:r>
          </a:p>
        </p:txBody>
      </p:sp>
      <p:sp>
        <p:nvSpPr>
          <p:cNvPr id="7" name="Text Placeholder 8"/>
          <p:cNvSpPr>
            <a:spLocks noGrp="1"/>
          </p:cNvSpPr>
          <p:nvPr>
            <p:ph type="body" sz="quarter" idx="13" hasCustomPrompt="1"/>
          </p:nvPr>
        </p:nvSpPr>
        <p:spPr>
          <a:xfrm>
            <a:off x="441232" y="1033333"/>
            <a:ext cx="11207241" cy="446087"/>
          </a:xfrm>
        </p:spPr>
        <p:txBody>
          <a:bodyPr>
            <a:noAutofit/>
          </a:bodyPr>
          <a:lstStyle>
            <a:lvl1pPr marL="0" indent="0">
              <a:buNone/>
              <a:defRPr sz="1999" b="0">
                <a:solidFill>
                  <a:schemeClr val="tx1"/>
                </a:solidFill>
              </a:defRPr>
            </a:lvl1pPr>
            <a:lvl2pPr>
              <a:buNone/>
              <a:defRPr/>
            </a:lvl2pPr>
            <a:lvl3pPr>
              <a:buNone/>
              <a:defRPr/>
            </a:lvl3pPr>
            <a:lvl4pPr>
              <a:buNone/>
              <a:defRPr/>
            </a:lvl4pPr>
            <a:lvl5pPr>
              <a:buNone/>
              <a:defRPr/>
            </a:lvl5pPr>
          </a:lstStyle>
          <a:p>
            <a:pPr lvl="0"/>
            <a:r>
              <a:rPr lang="en-US"/>
              <a:t>Click to edit master text styles</a:t>
            </a:r>
          </a:p>
        </p:txBody>
      </p:sp>
      <p:sp>
        <p:nvSpPr>
          <p:cNvPr id="4" name="Title 3"/>
          <p:cNvSpPr>
            <a:spLocks noGrp="1"/>
          </p:cNvSpPr>
          <p:nvPr>
            <p:ph type="title" hasCustomPrompt="1"/>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3831489324"/>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nd Content with Subtitle/Header">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lvl1pPr>
              <a:defRPr/>
            </a:lvl1pPr>
          </a:lstStyle>
          <a:p>
            <a:r>
              <a:rPr lang="en-US"/>
              <a:t>Click to edit master title style</a:t>
            </a:r>
          </a:p>
        </p:txBody>
      </p:sp>
      <p:sp>
        <p:nvSpPr>
          <p:cNvPr id="6" name="Content Placeholder 5"/>
          <p:cNvSpPr>
            <a:spLocks noGrp="1"/>
          </p:cNvSpPr>
          <p:nvPr>
            <p:ph sz="quarter" idx="10" hasCustomPrompt="1"/>
          </p:nvPr>
        </p:nvSpPr>
        <p:spPr>
          <a:xfrm>
            <a:off x="427858" y="1636776"/>
            <a:ext cx="11210544" cy="4535424"/>
          </a:xfrm>
        </p:spPr>
        <p:txBody>
          <a:bodyPr/>
          <a:lstStyle>
            <a:lvl1pPr marL="0" indent="0">
              <a:buNone/>
              <a:defRPr b="1">
                <a:latin typeface="+mj-lt"/>
              </a:defRPr>
            </a:lvl1pPr>
            <a:lvl2pPr marL="228531" indent="-228531">
              <a:spcBef>
                <a:spcPts val="1200"/>
              </a:spcBef>
              <a:buFont typeface="Arial" panose="020B0604020202020204" pitchFamily="34" charset="0"/>
              <a:buChar char="•"/>
              <a:defRPr sz="1999">
                <a:latin typeface="+mn-lt"/>
              </a:defRPr>
            </a:lvl2pPr>
            <a:lvl3pPr marL="399930" indent="-171399">
              <a:buClr>
                <a:schemeClr val="tx1"/>
              </a:buClr>
              <a:buFont typeface="Avenir Book" panose="02000503020000020003" pitchFamily="2" charset="0"/>
              <a:buChar char="–"/>
              <a:defRPr sz="1600">
                <a:latin typeface="+mn-lt"/>
              </a:defRPr>
            </a:lvl3pPr>
            <a:lvl4pPr>
              <a:defRPr>
                <a:latin typeface="+mn-lt"/>
              </a:defRPr>
            </a:lvl4pPr>
            <a:lvl5pPr marL="1145372" indent="0">
              <a:buNone/>
              <a:defRPr/>
            </a:lvl5pPr>
          </a:lstStyle>
          <a:p>
            <a:pPr lvl="0"/>
            <a:r>
              <a:rPr lang="en-US"/>
              <a:t>Click to edit master text styles</a:t>
            </a:r>
          </a:p>
          <a:p>
            <a:pPr lvl="1"/>
            <a:r>
              <a:rPr lang="en-US"/>
              <a:t>First level</a:t>
            </a:r>
          </a:p>
          <a:p>
            <a:pPr lvl="2"/>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hasCustomPrompt="1"/>
          </p:nvPr>
        </p:nvSpPr>
        <p:spPr>
          <a:xfrm>
            <a:off x="438912" y="1033272"/>
            <a:ext cx="11209561" cy="448056"/>
          </a:xfrm>
        </p:spPr>
        <p:txBody>
          <a:bodyPr/>
          <a:lstStyle>
            <a:lvl1pPr marL="0" indent="0">
              <a:buNone/>
              <a:defRPr lang="en-US" sz="1999"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6880"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2158619235"/>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Only with Subtitle">
    <p:spTree>
      <p:nvGrpSpPr>
        <p:cNvPr id="1" name=""/>
        <p:cNvGrpSpPr/>
        <p:nvPr/>
      </p:nvGrpSpPr>
      <p:grpSpPr>
        <a:xfrm>
          <a:off x="0" y="0"/>
          <a:ext cx="0" cy="0"/>
          <a:chOff x="0" y="0"/>
          <a:chExt cx="0" cy="0"/>
        </a:xfrm>
      </p:grpSpPr>
      <p:sp>
        <p:nvSpPr>
          <p:cNvPr id="7" name="Text Placeholder 8"/>
          <p:cNvSpPr>
            <a:spLocks noGrp="1"/>
          </p:cNvSpPr>
          <p:nvPr>
            <p:ph type="body" sz="quarter" idx="13" hasCustomPrompt="1"/>
          </p:nvPr>
        </p:nvSpPr>
        <p:spPr>
          <a:xfrm>
            <a:off x="438911" y="1033272"/>
            <a:ext cx="11207242" cy="448056"/>
          </a:xfrm>
        </p:spPr>
        <p:txBody>
          <a:bodyPr>
            <a:noAutofit/>
          </a:bodyPr>
          <a:lstStyle>
            <a:lvl1pPr marL="0" indent="0">
              <a:buNone/>
              <a:defRPr sz="1999" b="0">
                <a:solidFill>
                  <a:schemeClr val="tx1"/>
                </a:solidFill>
              </a:defRPr>
            </a:lvl1pPr>
            <a:lvl2pPr>
              <a:buNone/>
              <a:defRPr/>
            </a:lvl2pPr>
            <a:lvl3pPr>
              <a:buNone/>
              <a:defRPr/>
            </a:lvl3pPr>
            <a:lvl4pPr>
              <a:buNone/>
              <a:defRPr/>
            </a:lvl4pPr>
            <a:lvl5pPr>
              <a:buNone/>
              <a:defRPr/>
            </a:lvl5pPr>
          </a:lstStyle>
          <a:p>
            <a:pPr lvl="0"/>
            <a:r>
              <a:rPr lang="en-US"/>
              <a:t>Click to edit master text styles</a:t>
            </a:r>
          </a:p>
        </p:txBody>
      </p:sp>
      <p:sp>
        <p:nvSpPr>
          <p:cNvPr id="4" name="Title 3"/>
          <p:cNvSpPr>
            <a:spLocks noGrp="1"/>
          </p:cNvSpPr>
          <p:nvPr>
            <p:ph type="title" hasCustomPrompt="1"/>
          </p:nvPr>
        </p:nvSpPr>
        <p:spPr/>
        <p:txBody>
          <a:bodyPr/>
          <a:lstStyle>
            <a:lvl1pPr>
              <a:defRPr>
                <a:solidFill>
                  <a:schemeClr val="tx1"/>
                </a:solidFill>
              </a:defRPr>
            </a:lvl1pPr>
          </a:lstStyle>
          <a:p>
            <a:r>
              <a:rPr lang="en-US"/>
              <a:t>Click to edit master title style</a:t>
            </a:r>
          </a:p>
        </p:txBody>
      </p:sp>
    </p:spTree>
    <p:extLst>
      <p:ext uri="{BB962C8B-B14F-4D97-AF65-F5344CB8AC3E}">
        <p14:creationId xmlns:p14="http://schemas.microsoft.com/office/powerpoint/2010/main" val="3302321702"/>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lvl1pPr>
              <a:defRPr/>
            </a:lvl1pPr>
          </a:lstStyle>
          <a:p>
            <a:r>
              <a:rPr lang="en-US"/>
              <a:t>Click to edit master title style</a:t>
            </a:r>
          </a:p>
        </p:txBody>
      </p:sp>
    </p:spTree>
    <p:extLst>
      <p:ext uri="{BB962C8B-B14F-4D97-AF65-F5344CB8AC3E}">
        <p14:creationId xmlns:p14="http://schemas.microsoft.com/office/powerpoint/2010/main" val="1834509242"/>
      </p:ext>
    </p:extLst>
  </p:cSld>
  <p:clrMapOvr>
    <a:masterClrMapping/>
  </p:clrMapOvr>
  <p:transition>
    <p:fade/>
  </p:transition>
  <p:extLst>
    <p:ext uri="{DCECCB84-F9BA-43D5-87BE-67443E8EF086}">
      <p15:sldGuideLst xmlns:p15="http://schemas.microsoft.com/office/powerpoint/2012/main"/>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afe Harbor">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lvl1pPr>
              <a:defRPr/>
            </a:lvl1pPr>
          </a:lstStyle>
          <a:p>
            <a:r>
              <a:rPr lang="en-US"/>
              <a:t>Safe harbor notice for forward-looking statements</a:t>
            </a:r>
          </a:p>
        </p:txBody>
      </p:sp>
      <p:sp>
        <p:nvSpPr>
          <p:cNvPr id="5" name="TextBox 4"/>
          <p:cNvSpPr txBox="1"/>
          <p:nvPr userDrawn="1"/>
        </p:nvSpPr>
        <p:spPr bwMode="gray">
          <a:xfrm>
            <a:off x="463106" y="1252087"/>
            <a:ext cx="11226454" cy="5311454"/>
          </a:xfrm>
          <a:prstGeom prst="rect">
            <a:avLst/>
          </a:prstGeom>
          <a:noFill/>
        </p:spPr>
        <p:txBody>
          <a:bodyPr wrap="square" rtlCol="0">
            <a:spAutoFit/>
          </a:bodyPr>
          <a:lstStyle/>
          <a:p>
            <a:pPr marL="0" indent="0">
              <a:lnSpc>
                <a:spcPct val="95000"/>
              </a:lnSpc>
              <a:buNone/>
            </a:pPr>
            <a:r>
              <a:rPr lang="en-US" sz="1050" dirty="0">
                <a:solidFill>
                  <a:schemeClr val="tx1"/>
                </a:solidFill>
              </a:rPr>
              <a:t>This presentation contains “forward‐looking” statements that are based on our management’s beliefs and assumptions and on information currently available to management. We intend for such forward‐looking statements to be covered by the safe harbor provisions for forward‐looking statements contained in the U.S. Private Securities Litigation Reform Act of 1995. Forward‐looking statements include information concerning our possible or assumed strategy, future operations, financing plans, operating model, financial position, future revenues, projected costs, competitive position, industry environment, potential growth opportunities, potential market opportunities, plans and objectives of management and the effects of competition.</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include all statements that are not historical facts and can be identified by terms such as “anticipates,” “believes,” “could,” “seeks,” “estimates,” “expects,” “intends,” “may,” “plans,” “potential,” “predicts,” “prospects”, “projects,” “should,” “will,” “would” or similar expressions and the negatives of those terms, although not all forward‐looking statements contain these identifying words. Forward‐looking statements involve known and unknown risks, uncertainties and other factors that may cause our actual results, performance or achievements to be materially different from any future results, performance or achievements expressed or implied by the forward‐looking statements. We cannot guarantee that we actually will achieve the plans, intentions, or expectations disclosed in our forward‐looking statements and you should not place undue reliance on our forward‐looking statements. </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represent our management’s beliefs and assumptions only as of the date of this presentation. We undertake no obligation, and do not intend to update these forward‐looking statements, to review or confirm analysts’ expectations, or to provide interim reports or updates on the progress of the current financial quarter. Further information on these and other factors that could affect our financial results are included in our filings we make with the Securities and Exchange Commission, including those discussed in our most recent Annual Report on form 10-K.</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This presentation includes certain non‐GAAP financial measures as defined by SEC rules. We have provided a reconciliation of those measures to the most directly comparable GAAP measures in the Appendix. Terms such as “Annual Contract Value” and “G2K Customer” shall have the meanings set forth in our filings with the SEC. </a:t>
            </a:r>
            <a:br>
              <a:rPr lang="en-US" sz="1050" dirty="0">
                <a:solidFill>
                  <a:schemeClr val="tx1"/>
                </a:solidFill>
              </a:rPr>
            </a:br>
            <a:r>
              <a:rPr lang="en-US" sz="1050" dirty="0">
                <a:solidFill>
                  <a:schemeClr val="tx1"/>
                </a:solidFill>
              </a:rPr>
              <a:t>This presentation includes estimates of the size of the target addressable market for our products and services.  We obtain industry and market data from our own internal estimates, from industry and general publications, and from research, surveys and studies conducted by third parties.  The data on which we rely, and our assumptions, involve approximations, judgments about how to define and group product segments and markets, estimates, and risks and uncertainties, including those discussed in our most recent annual report on Form 10-K and other risks which we do not foresee that may materially, and negatively impact or fundamentally change the markets in which we compete.  Therefore, our estimates of the size of the target addressable markets for our products and services could be overstated.  Further, in a number of product segments and markets our product offerings have only recently been introduced, and we do not have an operating history establishing that our products will successfully compete in these product and market segments or successfully address the breadth and size of the market opportunity stated of implied by the industry and market data in this presentation. The information in this presentation on new products, features, or functionalities is intended to outline ServiceNow’s general product direction and should not be included in making a purchasing decision. The information on new products, features, functionalities is for informational purposes only and may not be incorporated into any contract. The information on new products is not a commitment, promise, or legal obligation to deliver any material, code or functionality. The development, release, and timing of any features or functionality described for our products remains at ServiceNow’s sole discretion.</a:t>
            </a:r>
          </a:p>
          <a:p>
            <a:pPr>
              <a:lnSpc>
                <a:spcPct val="95000"/>
              </a:lnSpc>
            </a:pPr>
            <a:endParaRPr lang="en-US" sz="1050" dirty="0">
              <a:solidFill>
                <a:schemeClr val="tx1"/>
              </a:solidFill>
            </a:endParaRPr>
          </a:p>
          <a:p>
            <a:pPr>
              <a:lnSpc>
                <a:spcPct val="95000"/>
              </a:lnSpc>
            </a:pPr>
            <a:endParaRPr lang="en-US" sz="1050" dirty="0">
              <a:solidFill>
                <a:schemeClr val="tx1"/>
              </a:solidFill>
            </a:endParaRPr>
          </a:p>
        </p:txBody>
      </p:sp>
    </p:spTree>
    <p:extLst>
      <p:ext uri="{BB962C8B-B14F-4D97-AF65-F5344CB8AC3E}">
        <p14:creationId xmlns:p14="http://schemas.microsoft.com/office/powerpoint/2010/main" val="3842636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with Subtitle">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902265"/>
            <a:ext cx="11172985" cy="4459159"/>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a:t>Click to edit Master text styles</a:t>
            </a:r>
          </a:p>
          <a:p>
            <a:pPr lvl="1"/>
            <a:r>
              <a:rPr lang="en-US"/>
              <a:t>Second level</a:t>
            </a:r>
          </a:p>
        </p:txBody>
      </p:sp>
      <p:sp>
        <p:nvSpPr>
          <p:cNvPr id="7" name="Text Placeholder 8"/>
          <p:cNvSpPr>
            <a:spLocks noGrp="1"/>
          </p:cNvSpPr>
          <p:nvPr>
            <p:ph type="body" sz="quarter" idx="13" hasCustomPrompt="1"/>
          </p:nvPr>
        </p:nvSpPr>
        <p:spPr>
          <a:xfrm>
            <a:off x="441231" y="960179"/>
            <a:ext cx="11207241" cy="446087"/>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a:t>Click to edit Master text styles</a:t>
            </a:r>
          </a:p>
        </p:txBody>
      </p:sp>
      <p:sp>
        <p:nvSpPr>
          <p:cNvPr id="4" name="Title 3"/>
          <p:cNvSpPr>
            <a:spLocks noGrp="1"/>
          </p:cNvSpPr>
          <p:nvPr>
            <p:ph type="title"/>
          </p:nvPr>
        </p:nvSpPr>
        <p:spPr/>
        <p:txBody>
          <a:bodyPr/>
          <a:lstStyle/>
          <a:p>
            <a:r>
              <a:rPr lang="en-US"/>
              <a:t>Click to edit Master title style</a:t>
            </a:r>
          </a:p>
        </p:txBody>
      </p:sp>
    </p:spTree>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lvl1pPr>
              <a:defRPr/>
            </a:lvl1pPr>
          </a:lstStyle>
          <a:p>
            <a:r>
              <a:rPr lang="en-US"/>
              <a:t>Click to edit master title style</a:t>
            </a:r>
          </a:p>
        </p:txBody>
      </p:sp>
      <p:sp>
        <p:nvSpPr>
          <p:cNvPr id="6" name="Content Placeholder 5"/>
          <p:cNvSpPr>
            <a:spLocks noGrp="1"/>
          </p:cNvSpPr>
          <p:nvPr>
            <p:ph sz="quarter" idx="10" hasCustomPrompt="1"/>
          </p:nvPr>
        </p:nvSpPr>
        <p:spPr>
          <a:xfrm>
            <a:off x="427858" y="1636776"/>
            <a:ext cx="5422392" cy="4389120"/>
          </a:xfrm>
        </p:spPr>
        <p:txBody>
          <a:bodyPr/>
          <a:lstStyle>
            <a:lvl1pPr>
              <a:defRPr/>
            </a:lvl1pPr>
            <a:lvl2pPr>
              <a:defRPr sz="1600"/>
            </a:lvl2pPr>
          </a:lstStyle>
          <a:p>
            <a:pPr lvl="0"/>
            <a:r>
              <a:rPr lang="en-US"/>
              <a:t>Click to edit master text styles</a:t>
            </a:r>
          </a:p>
          <a:p>
            <a:pPr lvl="1"/>
            <a:r>
              <a:rPr lang="en-US"/>
              <a:t>Second level</a:t>
            </a:r>
          </a:p>
        </p:txBody>
      </p:sp>
      <p:sp>
        <p:nvSpPr>
          <p:cNvPr id="7" name="Content Placeholder 5"/>
          <p:cNvSpPr>
            <a:spLocks noGrp="1"/>
          </p:cNvSpPr>
          <p:nvPr>
            <p:ph sz="quarter" idx="11" hasCustomPrompt="1"/>
          </p:nvPr>
        </p:nvSpPr>
        <p:spPr>
          <a:xfrm>
            <a:off x="6227299" y="1636776"/>
            <a:ext cx="5421174" cy="4396986"/>
          </a:xfrm>
        </p:spPr>
        <p:txBody>
          <a:bodyPr/>
          <a:lstStyle>
            <a:lvl1pPr>
              <a:defRPr/>
            </a:lvl1pPr>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hasCustomPrompt="1"/>
          </p:nvPr>
        </p:nvSpPr>
        <p:spPr>
          <a:xfrm>
            <a:off x="438912" y="1033272"/>
            <a:ext cx="11183112" cy="448056"/>
          </a:xfrm>
        </p:spPr>
        <p:txBody>
          <a:bodyPr/>
          <a:lstStyle>
            <a:lvl1pPr marL="0" indent="0">
              <a:buNone/>
              <a:defRPr lang="en-US" sz="1999"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6880"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157936262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Content w headings">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lvl1pPr>
              <a:defRPr/>
            </a:lvl1pPr>
          </a:lstStyle>
          <a:p>
            <a:r>
              <a:rPr lang="en-US"/>
              <a:t>Click to edit master title style</a:t>
            </a:r>
          </a:p>
        </p:txBody>
      </p:sp>
      <p:sp>
        <p:nvSpPr>
          <p:cNvPr id="6" name="Content Placeholder 5"/>
          <p:cNvSpPr>
            <a:spLocks noGrp="1"/>
          </p:cNvSpPr>
          <p:nvPr>
            <p:ph sz="quarter" idx="10" hasCustomPrompt="1"/>
          </p:nvPr>
        </p:nvSpPr>
        <p:spPr>
          <a:xfrm>
            <a:off x="427857" y="1636778"/>
            <a:ext cx="5422392" cy="4396987"/>
          </a:xfrm>
        </p:spPr>
        <p:txBody>
          <a:bodyPr/>
          <a:lstStyle>
            <a:lvl1pPr marL="0" indent="0">
              <a:buNone/>
              <a:defRPr b="1">
                <a:latin typeface="+mj-lt"/>
              </a:defRPr>
            </a:lvl1pPr>
            <a:lvl2pPr marL="228531" indent="-228531">
              <a:spcBef>
                <a:spcPts val="1200"/>
              </a:spcBef>
              <a:buFont typeface="Arial" panose="020B0604020202020204" pitchFamily="34" charset="0"/>
              <a:buChar char="•"/>
              <a:defRPr sz="1999">
                <a:latin typeface="+mn-lt"/>
              </a:defRPr>
            </a:lvl2pPr>
            <a:lvl3pPr marL="399930" indent="-171399">
              <a:buClr>
                <a:schemeClr val="tx1"/>
              </a:buClr>
              <a:buFont typeface="Avenir Book" panose="02000503020000020003" pitchFamily="2" charset="0"/>
              <a:buChar char="–"/>
              <a:defRPr sz="1600">
                <a:latin typeface="+mn-lt"/>
              </a:defRPr>
            </a:lvl3pPr>
            <a:lvl4pPr>
              <a:defRPr>
                <a:latin typeface="+mn-lt"/>
              </a:defRPr>
            </a:lvl4pPr>
            <a:lvl5pPr marL="1145372" indent="0">
              <a:buNone/>
              <a:defRPr/>
            </a:lvl5pPr>
          </a:lstStyle>
          <a:p>
            <a:pPr lvl="0"/>
            <a:r>
              <a:rPr lang="en-US"/>
              <a:t>Click to edit master text styles</a:t>
            </a:r>
          </a:p>
          <a:p>
            <a:pPr lvl="1"/>
            <a:r>
              <a:rPr lang="en-US"/>
              <a:t>First level</a:t>
            </a:r>
          </a:p>
          <a:p>
            <a:pPr lvl="2"/>
            <a:r>
              <a:rPr lang="en-US"/>
              <a:t>Second level</a:t>
            </a:r>
          </a:p>
        </p:txBody>
      </p:sp>
      <p:sp>
        <p:nvSpPr>
          <p:cNvPr id="7" name="Content Placeholder 5"/>
          <p:cNvSpPr>
            <a:spLocks noGrp="1"/>
          </p:cNvSpPr>
          <p:nvPr>
            <p:ph sz="quarter" idx="11" hasCustomPrompt="1"/>
          </p:nvPr>
        </p:nvSpPr>
        <p:spPr>
          <a:xfrm>
            <a:off x="6227299" y="1636776"/>
            <a:ext cx="5421174" cy="4396986"/>
          </a:xfrm>
        </p:spPr>
        <p:txBody>
          <a:bodyPr/>
          <a:lstStyle>
            <a:lvl1pPr marL="0" indent="0">
              <a:buNone/>
              <a:defRPr b="1">
                <a:latin typeface="+mj-lt"/>
              </a:defRPr>
            </a:lvl1pPr>
            <a:lvl2pPr marL="228531" indent="-228531">
              <a:spcBef>
                <a:spcPts val="1200"/>
              </a:spcBef>
              <a:buFont typeface="Arial" panose="020B0604020202020204" pitchFamily="34" charset="0"/>
              <a:buChar char="•"/>
              <a:defRPr sz="1999"/>
            </a:lvl2pPr>
            <a:lvl3pPr marL="399930" indent="-171399">
              <a:buClr>
                <a:schemeClr val="tx1"/>
              </a:buClr>
              <a:buFont typeface="Avenir Book" panose="02000503020000020003" pitchFamily="2" charset="0"/>
              <a:buChar char="–"/>
              <a:defRPr sz="1600"/>
            </a:lvl3pPr>
          </a:lstStyle>
          <a:p>
            <a:pPr lvl="0"/>
            <a:r>
              <a:rPr lang="en-US"/>
              <a:t>Click to edit master text styles</a:t>
            </a:r>
          </a:p>
          <a:p>
            <a:pPr lvl="1"/>
            <a:r>
              <a:rPr lang="en-US"/>
              <a:t>First level</a:t>
            </a:r>
          </a:p>
          <a:p>
            <a:pPr lvl="2"/>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hasCustomPrompt="1"/>
          </p:nvPr>
        </p:nvSpPr>
        <p:spPr>
          <a:xfrm>
            <a:off x="438912" y="1033272"/>
            <a:ext cx="11183112" cy="448056"/>
          </a:xfrm>
        </p:spPr>
        <p:txBody>
          <a:bodyPr/>
          <a:lstStyle>
            <a:lvl1pPr marL="0" indent="0">
              <a:buNone/>
              <a:defRPr lang="en-US" sz="1999"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6880"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427779434"/>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Content Left">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lvl1pPr>
              <a:defRPr/>
            </a:lvl1pPr>
          </a:lstStyle>
          <a:p>
            <a:r>
              <a:rPr lang="en-US"/>
              <a:t>Click to edit master title style</a:t>
            </a:r>
          </a:p>
        </p:txBody>
      </p:sp>
      <p:sp>
        <p:nvSpPr>
          <p:cNvPr id="7" name="Content Placeholder 5"/>
          <p:cNvSpPr>
            <a:spLocks noGrp="1"/>
          </p:cNvSpPr>
          <p:nvPr>
            <p:ph sz="quarter" idx="11" hasCustomPrompt="1"/>
          </p:nvPr>
        </p:nvSpPr>
        <p:spPr>
          <a:xfrm>
            <a:off x="6227299" y="1636776"/>
            <a:ext cx="5421174" cy="4396986"/>
          </a:xfrm>
        </p:spPr>
        <p:txBody>
          <a:bodyPr/>
          <a:lstStyle>
            <a:lvl1pPr>
              <a:defRPr/>
            </a:lvl1pPr>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hasCustomPrompt="1"/>
          </p:nvPr>
        </p:nvSpPr>
        <p:spPr>
          <a:xfrm>
            <a:off x="438912" y="1033272"/>
            <a:ext cx="11183112" cy="448056"/>
          </a:xfrm>
        </p:spPr>
        <p:txBody>
          <a:bodyPr/>
          <a:lstStyle>
            <a:lvl1pPr marL="0" indent="0">
              <a:buNone/>
              <a:defRPr lang="en-US" sz="1999"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6880"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4240874036"/>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lvl1pPr>
              <a:defRPr/>
            </a:lvl1pPr>
          </a:lstStyle>
          <a:p>
            <a:r>
              <a:rPr lang="en-US"/>
              <a:t>Click to edit master title style</a:t>
            </a:r>
          </a:p>
        </p:txBody>
      </p:sp>
      <p:sp>
        <p:nvSpPr>
          <p:cNvPr id="6" name="Content Placeholder 5"/>
          <p:cNvSpPr>
            <a:spLocks noGrp="1"/>
          </p:cNvSpPr>
          <p:nvPr>
            <p:ph sz="quarter" idx="10" hasCustomPrompt="1"/>
          </p:nvPr>
        </p:nvSpPr>
        <p:spPr>
          <a:xfrm>
            <a:off x="439612" y="1636778"/>
            <a:ext cx="3502152" cy="4396987"/>
          </a:xfrm>
        </p:spPr>
        <p:txBody>
          <a:bodyPr/>
          <a:lstStyle>
            <a:lvl1pPr>
              <a:defRPr/>
            </a:lvl1pPr>
            <a:lvl2pPr>
              <a:defRPr sz="1600"/>
            </a:lvl2pPr>
          </a:lstStyle>
          <a:p>
            <a:pPr lvl="0"/>
            <a:r>
              <a:rPr lang="en-US"/>
              <a:t>Click to edit master text styles</a:t>
            </a:r>
          </a:p>
          <a:p>
            <a:pPr lvl="1"/>
            <a:r>
              <a:rPr lang="en-US"/>
              <a:t>Second level</a:t>
            </a:r>
          </a:p>
        </p:txBody>
      </p:sp>
      <p:sp>
        <p:nvSpPr>
          <p:cNvPr id="7" name="Content Placeholder 5"/>
          <p:cNvSpPr>
            <a:spLocks noGrp="1"/>
          </p:cNvSpPr>
          <p:nvPr>
            <p:ph sz="quarter" idx="11" hasCustomPrompt="1"/>
          </p:nvPr>
        </p:nvSpPr>
        <p:spPr>
          <a:xfrm>
            <a:off x="4253494" y="1636776"/>
            <a:ext cx="3551274" cy="4396986"/>
          </a:xfrm>
        </p:spPr>
        <p:txBody>
          <a:bodyPr/>
          <a:lstStyle>
            <a:lvl1pPr>
              <a:defRPr/>
            </a:lvl1pPr>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hasCustomPrompt="1"/>
          </p:nvPr>
        </p:nvSpPr>
        <p:spPr>
          <a:xfrm>
            <a:off x="438912" y="1033272"/>
            <a:ext cx="11183112" cy="448056"/>
          </a:xfrm>
        </p:spPr>
        <p:txBody>
          <a:bodyPr/>
          <a:lstStyle>
            <a:lvl1pPr marL="0" indent="0">
              <a:buNone/>
              <a:defRPr lang="en-US" sz="1999"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6880" rtl="0" eaLnBrk="1" latinLnBrk="0" hangingPunct="1">
              <a:lnSpc>
                <a:spcPct val="90000"/>
              </a:lnSpc>
              <a:spcBef>
                <a:spcPts val="1200"/>
              </a:spcBef>
              <a:buClr>
                <a:srgbClr val="F7F7F7"/>
              </a:buClr>
              <a:buFont typeface="Arial"/>
              <a:buNone/>
            </a:pPr>
            <a:r>
              <a:rPr lang="en-US"/>
              <a:t>Edit master text styles</a:t>
            </a:r>
          </a:p>
        </p:txBody>
      </p:sp>
      <p:sp>
        <p:nvSpPr>
          <p:cNvPr id="9" name="Content Placeholder 8">
            <a:extLst>
              <a:ext uri="{FF2B5EF4-FFF2-40B4-BE49-F238E27FC236}">
                <a16:creationId xmlns:a16="http://schemas.microsoft.com/office/drawing/2014/main" id="{4BC0AA83-3E7C-45A7-A78B-876FEFF1FDA8}"/>
              </a:ext>
            </a:extLst>
          </p:cNvPr>
          <p:cNvSpPr>
            <a:spLocks noGrp="1"/>
          </p:cNvSpPr>
          <p:nvPr>
            <p:ph sz="quarter" idx="13" hasCustomPrompt="1"/>
          </p:nvPr>
        </p:nvSpPr>
        <p:spPr>
          <a:xfrm>
            <a:off x="8082313" y="1636778"/>
            <a:ext cx="3566160" cy="4396987"/>
          </a:xfrm>
        </p:spPr>
        <p:txBody>
          <a:bodyPr/>
          <a:lstStyle>
            <a:lvl1pPr>
              <a:defRPr/>
            </a:lvl1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250172053"/>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hree Content with Header">
    <p:spTree>
      <p:nvGrpSpPr>
        <p:cNvPr id="1" name=""/>
        <p:cNvGrpSpPr/>
        <p:nvPr/>
      </p:nvGrpSpPr>
      <p:grpSpPr>
        <a:xfrm>
          <a:off x="0" y="0"/>
          <a:ext cx="0" cy="0"/>
          <a:chOff x="0" y="0"/>
          <a:chExt cx="0" cy="0"/>
        </a:xfrm>
      </p:grpSpPr>
      <p:sp>
        <p:nvSpPr>
          <p:cNvPr id="11" name="Content Placeholder 5">
            <a:extLst>
              <a:ext uri="{FF2B5EF4-FFF2-40B4-BE49-F238E27FC236}">
                <a16:creationId xmlns:a16="http://schemas.microsoft.com/office/drawing/2014/main" id="{2B9B6F4E-73B9-3645-850E-B8AF5E70C964}"/>
              </a:ext>
            </a:extLst>
          </p:cNvPr>
          <p:cNvSpPr>
            <a:spLocks noGrp="1"/>
          </p:cNvSpPr>
          <p:nvPr>
            <p:ph sz="quarter" idx="10" hasCustomPrompt="1"/>
          </p:nvPr>
        </p:nvSpPr>
        <p:spPr>
          <a:xfrm>
            <a:off x="449849" y="1636778"/>
            <a:ext cx="3498805" cy="4396987"/>
          </a:xfrm>
        </p:spPr>
        <p:txBody>
          <a:bodyPr/>
          <a:lstStyle>
            <a:lvl1pPr marL="0" indent="0">
              <a:buNone/>
              <a:defRPr b="1">
                <a:latin typeface="+mj-lt"/>
              </a:defRPr>
            </a:lvl1pPr>
            <a:lvl2pPr marL="228531" indent="-228531">
              <a:spcBef>
                <a:spcPts val="1200"/>
              </a:spcBef>
              <a:buFont typeface="Arial" panose="020B0604020202020204" pitchFamily="34" charset="0"/>
              <a:buChar char="•"/>
              <a:defRPr sz="1999">
                <a:latin typeface="+mn-lt"/>
              </a:defRPr>
            </a:lvl2pPr>
            <a:lvl3pPr marL="399930" indent="-171399">
              <a:buClr>
                <a:schemeClr val="tx1"/>
              </a:buClr>
              <a:buFont typeface="Avenir Book" panose="02000503020000020003" pitchFamily="2" charset="0"/>
              <a:buChar char="–"/>
              <a:defRPr sz="1600">
                <a:latin typeface="+mn-lt"/>
              </a:defRPr>
            </a:lvl3pPr>
            <a:lvl4pPr>
              <a:defRPr>
                <a:latin typeface="+mn-lt"/>
              </a:defRPr>
            </a:lvl4pPr>
            <a:lvl5pPr marL="1145372" indent="0">
              <a:buNone/>
              <a:defRPr/>
            </a:lvl5pPr>
          </a:lstStyle>
          <a:p>
            <a:pPr lvl="0"/>
            <a:r>
              <a:rPr lang="en-US"/>
              <a:t>Click to edit master text styles</a:t>
            </a:r>
          </a:p>
          <a:p>
            <a:pPr lvl="1"/>
            <a:r>
              <a:rPr lang="en-US"/>
              <a:t>First level</a:t>
            </a:r>
          </a:p>
          <a:p>
            <a:pPr lvl="2"/>
            <a:r>
              <a:rPr lang="en-US"/>
              <a:t>Second level</a:t>
            </a:r>
          </a:p>
        </p:txBody>
      </p:sp>
      <p:sp>
        <p:nvSpPr>
          <p:cNvPr id="13" name="Content Placeholder 5">
            <a:extLst>
              <a:ext uri="{FF2B5EF4-FFF2-40B4-BE49-F238E27FC236}">
                <a16:creationId xmlns:a16="http://schemas.microsoft.com/office/drawing/2014/main" id="{F9258026-21D9-9948-BD91-74F7C537A5B0}"/>
              </a:ext>
            </a:extLst>
          </p:cNvPr>
          <p:cNvSpPr>
            <a:spLocks noGrp="1"/>
          </p:cNvSpPr>
          <p:nvPr>
            <p:ph sz="quarter" idx="11" hasCustomPrompt="1"/>
          </p:nvPr>
        </p:nvSpPr>
        <p:spPr>
          <a:xfrm>
            <a:off x="8090331" y="1636776"/>
            <a:ext cx="3561829" cy="4396986"/>
          </a:xfrm>
        </p:spPr>
        <p:txBody>
          <a:bodyPr/>
          <a:lstStyle>
            <a:lvl1pPr marL="0" indent="0">
              <a:buNone/>
              <a:defRPr b="1">
                <a:latin typeface="+mj-lt"/>
              </a:defRPr>
            </a:lvl1pPr>
            <a:lvl2pPr marL="228531" indent="-228531">
              <a:spcBef>
                <a:spcPts val="1200"/>
              </a:spcBef>
              <a:buFont typeface="Arial" panose="020B0604020202020204" pitchFamily="34" charset="0"/>
              <a:buChar char="•"/>
              <a:defRPr sz="1999"/>
            </a:lvl2pPr>
            <a:lvl3pPr marL="399930" indent="-171399">
              <a:buClr>
                <a:schemeClr val="tx1"/>
              </a:buClr>
              <a:buFont typeface="Avenir Book" panose="02000503020000020003" pitchFamily="2" charset="0"/>
              <a:buChar char="–"/>
              <a:defRPr sz="1600"/>
            </a:lvl3pPr>
          </a:lstStyle>
          <a:p>
            <a:pPr lvl="0"/>
            <a:r>
              <a:rPr lang="en-US"/>
              <a:t>Click to edit master text styles</a:t>
            </a:r>
          </a:p>
          <a:p>
            <a:pPr lvl="1"/>
            <a:r>
              <a:rPr lang="en-US"/>
              <a:t>First level</a:t>
            </a:r>
          </a:p>
          <a:p>
            <a:pPr lvl="2"/>
            <a:r>
              <a:rPr lang="en-US"/>
              <a:t>Second level</a:t>
            </a:r>
          </a:p>
        </p:txBody>
      </p:sp>
      <p:sp>
        <p:nvSpPr>
          <p:cNvPr id="19" name="Content Placeholder 5">
            <a:extLst>
              <a:ext uri="{FF2B5EF4-FFF2-40B4-BE49-F238E27FC236}">
                <a16:creationId xmlns:a16="http://schemas.microsoft.com/office/drawing/2014/main" id="{CC728572-097D-EC4B-BB44-34609460AE37}"/>
              </a:ext>
            </a:extLst>
          </p:cNvPr>
          <p:cNvSpPr>
            <a:spLocks noGrp="1"/>
          </p:cNvSpPr>
          <p:nvPr>
            <p:ph sz="quarter" idx="13" hasCustomPrompt="1"/>
          </p:nvPr>
        </p:nvSpPr>
        <p:spPr>
          <a:xfrm>
            <a:off x="4249553" y="1636776"/>
            <a:ext cx="3548604" cy="4396986"/>
          </a:xfrm>
        </p:spPr>
        <p:txBody>
          <a:bodyPr/>
          <a:lstStyle>
            <a:lvl1pPr marL="0" indent="0">
              <a:buNone/>
              <a:defRPr b="1">
                <a:latin typeface="+mj-lt"/>
              </a:defRPr>
            </a:lvl1pPr>
            <a:lvl2pPr marL="228531" indent="-228531">
              <a:spcBef>
                <a:spcPts val="1200"/>
              </a:spcBef>
              <a:buFont typeface="Arial" panose="020B0604020202020204" pitchFamily="34" charset="0"/>
              <a:buChar char="•"/>
              <a:defRPr sz="1999"/>
            </a:lvl2pPr>
            <a:lvl3pPr marL="399930" indent="-171399">
              <a:buClr>
                <a:schemeClr val="tx1"/>
              </a:buClr>
              <a:buFont typeface="Avenir Book" panose="02000503020000020003" pitchFamily="2" charset="0"/>
              <a:buChar char="–"/>
              <a:defRPr sz="1600"/>
            </a:lvl3pPr>
          </a:lstStyle>
          <a:p>
            <a:pPr lvl="0"/>
            <a:r>
              <a:rPr lang="en-US"/>
              <a:t>Click to edit master text styles</a:t>
            </a:r>
          </a:p>
          <a:p>
            <a:pPr lvl="1"/>
            <a:r>
              <a:rPr lang="en-US"/>
              <a:t>First level</a:t>
            </a:r>
          </a:p>
          <a:p>
            <a:pPr lvl="2"/>
            <a:r>
              <a:rPr lang="en-US"/>
              <a:t>Second level</a:t>
            </a:r>
          </a:p>
        </p:txBody>
      </p:sp>
      <p:sp>
        <p:nvSpPr>
          <p:cNvPr id="2" name="Title 1"/>
          <p:cNvSpPr>
            <a:spLocks noGrp="1"/>
          </p:cNvSpPr>
          <p:nvPr>
            <p:ph type="title" hasCustomPrompt="1"/>
          </p:nvPr>
        </p:nvSpPr>
        <p:spPr bwMode="gray"/>
        <p:txBody>
          <a:bodyPr/>
          <a:lstStyle>
            <a:lvl1pPr>
              <a:defRPr/>
            </a:lvl1pPr>
          </a:lstStyle>
          <a:p>
            <a:r>
              <a:rPr lang="en-US"/>
              <a:t>Click to edit master title style</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hasCustomPrompt="1"/>
          </p:nvPr>
        </p:nvSpPr>
        <p:spPr>
          <a:xfrm>
            <a:off x="438912" y="1033272"/>
            <a:ext cx="11183112" cy="448056"/>
          </a:xfrm>
        </p:spPr>
        <p:txBody>
          <a:bodyPr/>
          <a:lstStyle>
            <a:lvl1pPr marL="0" indent="0">
              <a:buNone/>
              <a:defRPr lang="en-US" sz="1999"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6880"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1329766348"/>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a:xfrm>
            <a:off x="441232" y="341807"/>
            <a:ext cx="5376473" cy="668692"/>
          </a:xfrm>
        </p:spPr>
        <p:txBody>
          <a:bodyPr/>
          <a:lstStyle>
            <a:lvl1pPr>
              <a:defRPr/>
            </a:lvl1pPr>
          </a:lstStyle>
          <a:p>
            <a:r>
              <a:rPr lang="en-US"/>
              <a:t>Click to edit master title style</a:t>
            </a:r>
          </a:p>
        </p:txBody>
      </p:sp>
      <p:sp>
        <p:nvSpPr>
          <p:cNvPr id="6" name="Content Placeholder 5"/>
          <p:cNvSpPr>
            <a:spLocks noGrp="1"/>
          </p:cNvSpPr>
          <p:nvPr>
            <p:ph sz="quarter" idx="10" hasCustomPrompt="1"/>
          </p:nvPr>
        </p:nvSpPr>
        <p:spPr>
          <a:xfrm>
            <a:off x="437781" y="1636778"/>
            <a:ext cx="5312787" cy="4396987"/>
          </a:xfrm>
        </p:spPr>
        <p:txBody>
          <a:bodyPr/>
          <a:lstStyle>
            <a:lvl1pPr>
              <a:defRPr/>
            </a:lvl1pPr>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hasCustomPrompt="1"/>
          </p:nvPr>
        </p:nvSpPr>
        <p:spPr>
          <a:xfrm>
            <a:off x="438912" y="1033272"/>
            <a:ext cx="5378792" cy="448056"/>
          </a:xfrm>
        </p:spPr>
        <p:txBody>
          <a:bodyPr/>
          <a:lstStyle>
            <a:lvl1pPr marL="0" indent="0">
              <a:buNone/>
              <a:defRPr lang="en-US" sz="1999"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6880" rtl="0" eaLnBrk="1" latinLnBrk="0" hangingPunct="1">
              <a:lnSpc>
                <a:spcPct val="90000"/>
              </a:lnSpc>
              <a:spcBef>
                <a:spcPts val="1200"/>
              </a:spcBef>
              <a:buClr>
                <a:srgbClr val="F7F7F7"/>
              </a:buClr>
              <a:buFont typeface="Arial"/>
              <a:buNone/>
            </a:pPr>
            <a:r>
              <a:rPr lang="en-US"/>
              <a:t>Edit master text styles</a:t>
            </a:r>
          </a:p>
        </p:txBody>
      </p:sp>
      <p:sp>
        <p:nvSpPr>
          <p:cNvPr id="9" name="Picture Placeholder 8">
            <a:extLst>
              <a:ext uri="{FF2B5EF4-FFF2-40B4-BE49-F238E27FC236}">
                <a16:creationId xmlns:a16="http://schemas.microsoft.com/office/drawing/2014/main" id="{068AC82B-C3C3-469A-884C-F151849E7E5B}"/>
              </a:ext>
            </a:extLst>
          </p:cNvPr>
          <p:cNvSpPr>
            <a:spLocks noGrp="1"/>
          </p:cNvSpPr>
          <p:nvPr>
            <p:ph type="pic" sz="quarter" idx="13" hasCustomPrompt="1"/>
          </p:nvPr>
        </p:nvSpPr>
        <p:spPr>
          <a:xfrm>
            <a:off x="6094414" y="2"/>
            <a:ext cx="6094412" cy="6856413"/>
          </a:xfrm>
          <a:solidFill>
            <a:srgbClr val="F7F7F7"/>
          </a:solidFill>
        </p:spPr>
        <p:txBody>
          <a:bodyPr anchor="ctr" anchorCtr="1"/>
          <a:lstStyle>
            <a:lvl1pPr algn="ctr">
              <a:defRPr sz="1400">
                <a:solidFill>
                  <a:schemeClr val="tx1"/>
                </a:solidFill>
              </a:defRPr>
            </a:lvl1pPr>
          </a:lstStyle>
          <a:p>
            <a:r>
              <a:rPr lang="en-US" dirty="0"/>
              <a:t>Picture here</a:t>
            </a:r>
          </a:p>
        </p:txBody>
      </p:sp>
      <p:grpSp>
        <p:nvGrpSpPr>
          <p:cNvPr id="12" name="Graphic 28">
            <a:extLst>
              <a:ext uri="{FF2B5EF4-FFF2-40B4-BE49-F238E27FC236}">
                <a16:creationId xmlns:a16="http://schemas.microsoft.com/office/drawing/2014/main" id="{24342D00-A1EF-4380-A43F-447D2FC086B6}"/>
              </a:ext>
            </a:extLst>
          </p:cNvPr>
          <p:cNvGrpSpPr/>
          <p:nvPr userDrawn="1"/>
        </p:nvGrpSpPr>
        <p:grpSpPr>
          <a:xfrm>
            <a:off x="386934" y="6197600"/>
            <a:ext cx="874824" cy="464318"/>
            <a:chOff x="3834550" y="2440725"/>
            <a:chExt cx="5419725" cy="2876550"/>
          </a:xfrm>
        </p:grpSpPr>
        <p:sp>
          <p:nvSpPr>
            <p:cNvPr id="13" name="Freeform: Shape 98">
              <a:extLst>
                <a:ext uri="{FF2B5EF4-FFF2-40B4-BE49-F238E27FC236}">
                  <a16:creationId xmlns:a16="http://schemas.microsoft.com/office/drawing/2014/main" id="{17D6D3F2-012F-4639-89D3-B3783E8A10BB}"/>
                </a:ext>
              </a:extLst>
            </p:cNvPr>
            <p:cNvSpPr/>
            <p:nvPr/>
          </p:nvSpPr>
          <p:spPr>
            <a:xfrm>
              <a:off x="4738663" y="3391889"/>
              <a:ext cx="914400" cy="952500"/>
            </a:xfrm>
            <a:custGeom>
              <a:avLst/>
              <a:gdLst>
                <a:gd name="connsiteX0" fmla="*/ 7144 w 914400"/>
                <a:gd name="connsiteY0" fmla="*/ 946216 h 952500"/>
                <a:gd name="connsiteX1" fmla="*/ 7144 w 914400"/>
                <a:gd name="connsiteY1" fmla="*/ 26101 h 952500"/>
                <a:gd name="connsiteX2" fmla="*/ 243364 w 914400"/>
                <a:gd name="connsiteY2" fmla="*/ 26101 h 952500"/>
                <a:gd name="connsiteX3" fmla="*/ 243364 w 914400"/>
                <a:gd name="connsiteY3" fmla="*/ 100111 h 952500"/>
                <a:gd name="connsiteX4" fmla="*/ 502349 w 914400"/>
                <a:gd name="connsiteY4" fmla="*/ 7146 h 952500"/>
                <a:gd name="connsiteX5" fmla="*/ 819912 w 914400"/>
                <a:gd name="connsiteY5" fmla="*/ 155165 h 952500"/>
                <a:gd name="connsiteX6" fmla="*/ 914400 w 914400"/>
                <a:gd name="connsiteY6" fmla="*/ 477681 h 952500"/>
                <a:gd name="connsiteX7" fmla="*/ 914400 w 914400"/>
                <a:gd name="connsiteY7" fmla="*/ 946216 h 952500"/>
                <a:gd name="connsiteX8" fmla="*/ 668655 w 914400"/>
                <a:gd name="connsiteY8" fmla="*/ 946216 h 952500"/>
                <a:gd name="connsiteX9" fmla="*/ 668655 w 914400"/>
                <a:gd name="connsiteY9" fmla="*/ 458536 h 952500"/>
                <a:gd name="connsiteX10" fmla="*/ 613791 w 914400"/>
                <a:gd name="connsiteY10" fmla="*/ 285943 h 952500"/>
                <a:gd name="connsiteX11" fmla="*/ 475869 w 914400"/>
                <a:gd name="connsiteY11" fmla="*/ 234699 h 952500"/>
                <a:gd name="connsiteX12" fmla="*/ 252794 w 914400"/>
                <a:gd name="connsiteY12" fmla="*/ 348999 h 952500"/>
                <a:gd name="connsiteX13" fmla="*/ 252794 w 914400"/>
                <a:gd name="connsiteY13" fmla="*/ 94621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952500">
                  <a:moveTo>
                    <a:pt x="7144" y="946216"/>
                  </a:moveTo>
                  <a:lnTo>
                    <a:pt x="7144" y="26101"/>
                  </a:lnTo>
                  <a:lnTo>
                    <a:pt x="243364" y="26101"/>
                  </a:lnTo>
                  <a:lnTo>
                    <a:pt x="243364" y="100111"/>
                  </a:lnTo>
                  <a:cubicBezTo>
                    <a:pt x="316116" y="39705"/>
                    <a:pt x="407788" y="6798"/>
                    <a:pt x="502349" y="7146"/>
                  </a:cubicBezTo>
                  <a:cubicBezTo>
                    <a:pt x="624950" y="6797"/>
                    <a:pt x="741342" y="61048"/>
                    <a:pt x="819912" y="155165"/>
                  </a:cubicBezTo>
                  <a:cubicBezTo>
                    <a:pt x="880396" y="227174"/>
                    <a:pt x="914400" y="320138"/>
                    <a:pt x="914400" y="477681"/>
                  </a:cubicBezTo>
                  <a:lnTo>
                    <a:pt x="914400" y="946216"/>
                  </a:lnTo>
                  <a:lnTo>
                    <a:pt x="668655" y="946216"/>
                  </a:lnTo>
                  <a:lnTo>
                    <a:pt x="668655" y="458536"/>
                  </a:lnTo>
                  <a:cubicBezTo>
                    <a:pt x="668655" y="367477"/>
                    <a:pt x="647795" y="320043"/>
                    <a:pt x="613791" y="285943"/>
                  </a:cubicBezTo>
                  <a:cubicBezTo>
                    <a:pt x="581692" y="253653"/>
                    <a:pt x="532543" y="234699"/>
                    <a:pt x="475869" y="234699"/>
                  </a:cubicBezTo>
                  <a:cubicBezTo>
                    <a:pt x="371856" y="234699"/>
                    <a:pt x="286893" y="301374"/>
                    <a:pt x="252794" y="348999"/>
                  </a:cubicBezTo>
                  <a:lnTo>
                    <a:pt x="252794" y="946216"/>
                  </a:lnTo>
                  <a:close/>
                </a:path>
              </a:pathLst>
            </a:custGeom>
            <a:solidFill>
              <a:schemeClr val="tx1"/>
            </a:solidFill>
            <a:ln w="9525" cap="flat">
              <a:noFill/>
              <a:prstDash val="solid"/>
              <a:miter/>
            </a:ln>
          </p:spPr>
          <p:txBody>
            <a:bodyPr rtlCol="0" anchor="ctr"/>
            <a:lstStyle/>
            <a:p>
              <a:endParaRPr lang="en-US" sz="1799" dirty="0"/>
            </a:p>
          </p:txBody>
        </p:sp>
        <p:sp>
          <p:nvSpPr>
            <p:cNvPr id="14" name="Freeform: Shape 99">
              <a:extLst>
                <a:ext uri="{FF2B5EF4-FFF2-40B4-BE49-F238E27FC236}">
                  <a16:creationId xmlns:a16="http://schemas.microsoft.com/office/drawing/2014/main" id="{E04837C5-FF37-466B-AA9D-DA84422B829B}"/>
                </a:ext>
              </a:extLst>
            </p:cNvPr>
            <p:cNvSpPr/>
            <p:nvPr/>
          </p:nvSpPr>
          <p:spPr>
            <a:xfrm>
              <a:off x="5739618" y="3391882"/>
              <a:ext cx="1076325" cy="971550"/>
            </a:xfrm>
            <a:custGeom>
              <a:avLst/>
              <a:gdLst>
                <a:gd name="connsiteX0" fmla="*/ 546000 w 1076325"/>
                <a:gd name="connsiteY0" fmla="*/ 7153 h 971550"/>
                <a:gd name="connsiteX1" fmla="*/ 7170 w 1076325"/>
                <a:gd name="connsiteY1" fmla="*/ 540553 h 971550"/>
                <a:gd name="connsiteX2" fmla="*/ 175477 w 1076325"/>
                <a:gd name="connsiteY2" fmla="*/ 936412 h 971550"/>
                <a:gd name="connsiteX3" fmla="*/ 313590 w 1076325"/>
                <a:gd name="connsiteY3" fmla="*/ 943746 h 971550"/>
                <a:gd name="connsiteX4" fmla="*/ 772218 w 1076325"/>
                <a:gd name="connsiteY4" fmla="*/ 943746 h 971550"/>
                <a:gd name="connsiteX5" fmla="*/ 911188 w 1076325"/>
                <a:gd name="connsiteY5" fmla="*/ 935650 h 971550"/>
                <a:gd name="connsiteX6" fmla="*/ 930705 w 1076325"/>
                <a:gd name="connsiteY6" fmla="*/ 174823 h 971550"/>
                <a:gd name="connsiteX7" fmla="*/ 546000 w 1076325"/>
                <a:gd name="connsiteY7" fmla="*/ 7343 h 971550"/>
                <a:gd name="connsiteX8" fmla="*/ 542857 w 1076325"/>
                <a:gd name="connsiteY8" fmla="*/ 813825 h 971550"/>
                <a:gd name="connsiteX9" fmla="*/ 275014 w 1076325"/>
                <a:gd name="connsiteY9" fmla="*/ 545982 h 971550"/>
                <a:gd name="connsiteX10" fmla="*/ 542857 w 1076325"/>
                <a:gd name="connsiteY10" fmla="*/ 276044 h 971550"/>
                <a:gd name="connsiteX11" fmla="*/ 810795 w 1076325"/>
                <a:gd name="connsiteY11" fmla="*/ 545982 h 971550"/>
                <a:gd name="connsiteX12" fmla="*/ 542857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0" y="7153"/>
                  </a:moveTo>
                  <a:cubicBezTo>
                    <a:pt x="252439" y="5438"/>
                    <a:pt x="9647" y="245278"/>
                    <a:pt x="7170" y="540553"/>
                  </a:cubicBezTo>
                  <a:cubicBezTo>
                    <a:pt x="5678" y="690190"/>
                    <a:pt x="66680" y="833666"/>
                    <a:pt x="175477" y="936412"/>
                  </a:cubicBezTo>
                  <a:cubicBezTo>
                    <a:pt x="213396" y="972606"/>
                    <a:pt x="272051" y="975721"/>
                    <a:pt x="313590" y="943746"/>
                  </a:cubicBezTo>
                  <a:cubicBezTo>
                    <a:pt x="449674" y="842412"/>
                    <a:pt x="636135" y="842412"/>
                    <a:pt x="772218" y="943746"/>
                  </a:cubicBezTo>
                  <a:cubicBezTo>
                    <a:pt x="814151" y="975848"/>
                    <a:pt x="873267" y="972404"/>
                    <a:pt x="911188" y="935650"/>
                  </a:cubicBezTo>
                  <a:cubicBezTo>
                    <a:pt x="1126674" y="730943"/>
                    <a:pt x="1135412" y="390309"/>
                    <a:pt x="930705" y="174823"/>
                  </a:cubicBezTo>
                  <a:cubicBezTo>
                    <a:pt x="830411" y="69248"/>
                    <a:pt x="691613" y="8822"/>
                    <a:pt x="546000" y="7343"/>
                  </a:cubicBezTo>
                  <a:moveTo>
                    <a:pt x="542857" y="813825"/>
                  </a:moveTo>
                  <a:cubicBezTo>
                    <a:pt x="383884" y="813825"/>
                    <a:pt x="275014" y="694096"/>
                    <a:pt x="275014" y="545982"/>
                  </a:cubicBezTo>
                  <a:cubicBezTo>
                    <a:pt x="275014" y="397868"/>
                    <a:pt x="383884" y="276044"/>
                    <a:pt x="542857" y="276044"/>
                  </a:cubicBezTo>
                  <a:cubicBezTo>
                    <a:pt x="701829" y="276044"/>
                    <a:pt x="810795" y="397773"/>
                    <a:pt x="810795" y="545982"/>
                  </a:cubicBezTo>
                  <a:cubicBezTo>
                    <a:pt x="810795" y="694191"/>
                    <a:pt x="701924" y="813825"/>
                    <a:pt x="542857" y="813825"/>
                  </a:cubicBezTo>
                </a:path>
              </a:pathLst>
            </a:custGeom>
            <a:solidFill>
              <a:srgbClr val="81B5A0"/>
            </a:solidFill>
            <a:ln w="9525" cap="flat">
              <a:noFill/>
              <a:prstDash val="solid"/>
              <a:miter/>
            </a:ln>
          </p:spPr>
          <p:txBody>
            <a:bodyPr rtlCol="0" anchor="ctr"/>
            <a:lstStyle/>
            <a:p>
              <a:endParaRPr lang="en-US" sz="1799" dirty="0"/>
            </a:p>
          </p:txBody>
        </p:sp>
        <p:sp>
          <p:nvSpPr>
            <p:cNvPr id="15" name="Freeform: Shape 100">
              <a:extLst>
                <a:ext uri="{FF2B5EF4-FFF2-40B4-BE49-F238E27FC236}">
                  <a16:creationId xmlns:a16="http://schemas.microsoft.com/office/drawing/2014/main" id="{971C4B25-E904-4708-A7FB-2ED55F3686D4}"/>
                </a:ext>
              </a:extLst>
            </p:cNvPr>
            <p:cNvSpPr/>
            <p:nvPr/>
          </p:nvSpPr>
          <p:spPr>
            <a:xfrm>
              <a:off x="6749390" y="3410846"/>
              <a:ext cx="1495425" cy="933450"/>
            </a:xfrm>
            <a:custGeom>
              <a:avLst/>
              <a:gdLst>
                <a:gd name="connsiteX0" fmla="*/ 555117 w 1495425"/>
                <a:gd name="connsiteY0" fmla="*/ 927259 h 933450"/>
                <a:gd name="connsiteX1" fmla="*/ 372046 w 1495425"/>
                <a:gd name="connsiteY1" fmla="*/ 927259 h 933450"/>
                <a:gd name="connsiteX2" fmla="*/ 7144 w 1495425"/>
                <a:gd name="connsiteY2" fmla="*/ 7144 h 933450"/>
                <a:gd name="connsiteX3" fmla="*/ 252508 w 1495425"/>
                <a:gd name="connsiteY3" fmla="*/ 7144 h 933450"/>
                <a:gd name="connsiteX4" fmla="*/ 452533 w 1495425"/>
                <a:gd name="connsiteY4" fmla="*/ 533019 h 933450"/>
                <a:gd name="connsiteX5" fmla="*/ 648748 w 1495425"/>
                <a:gd name="connsiteY5" fmla="*/ 7144 h 933450"/>
                <a:gd name="connsiteX6" fmla="*/ 853821 w 1495425"/>
                <a:gd name="connsiteY6" fmla="*/ 7144 h 933450"/>
                <a:gd name="connsiteX7" fmla="*/ 1048131 w 1495425"/>
                <a:gd name="connsiteY7" fmla="*/ 533019 h 933450"/>
                <a:gd name="connsiteX8" fmla="*/ 1249966 w 1495425"/>
                <a:gd name="connsiteY8" fmla="*/ 7144 h 933450"/>
                <a:gd name="connsiteX9" fmla="*/ 1495330 w 1495425"/>
                <a:gd name="connsiteY9" fmla="*/ 7144 h 933450"/>
                <a:gd name="connsiteX10" fmla="*/ 1130427 w 1495425"/>
                <a:gd name="connsiteY10" fmla="*/ 927259 h 933450"/>
                <a:gd name="connsiteX11" fmla="*/ 947452 w 1495425"/>
                <a:gd name="connsiteY11" fmla="*/ 927259 h 933450"/>
                <a:gd name="connsiteX12" fmla="*/ 751237 w 1495425"/>
                <a:gd name="connsiteY12" fmla="*/ 403384 h 933450"/>
                <a:gd name="connsiteX13" fmla="*/ 555117 w 1495425"/>
                <a:gd name="connsiteY13" fmla="*/ 927259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5425" h="933450">
                  <a:moveTo>
                    <a:pt x="555117" y="927259"/>
                  </a:moveTo>
                  <a:lnTo>
                    <a:pt x="372046" y="927259"/>
                  </a:lnTo>
                  <a:lnTo>
                    <a:pt x="7144" y="7144"/>
                  </a:lnTo>
                  <a:lnTo>
                    <a:pt x="252508" y="7144"/>
                  </a:lnTo>
                  <a:lnTo>
                    <a:pt x="452533" y="533019"/>
                  </a:lnTo>
                  <a:lnTo>
                    <a:pt x="648748" y="7144"/>
                  </a:lnTo>
                  <a:lnTo>
                    <a:pt x="853821" y="7144"/>
                  </a:lnTo>
                  <a:lnTo>
                    <a:pt x="1048131" y="533019"/>
                  </a:lnTo>
                  <a:lnTo>
                    <a:pt x="1249966" y="7144"/>
                  </a:lnTo>
                  <a:lnTo>
                    <a:pt x="1495330" y="7144"/>
                  </a:lnTo>
                  <a:lnTo>
                    <a:pt x="1130427" y="927259"/>
                  </a:lnTo>
                  <a:lnTo>
                    <a:pt x="947452" y="927259"/>
                  </a:lnTo>
                  <a:lnTo>
                    <a:pt x="751237" y="403384"/>
                  </a:lnTo>
                  <a:lnTo>
                    <a:pt x="555117" y="927259"/>
                  </a:lnTo>
                  <a:close/>
                </a:path>
              </a:pathLst>
            </a:custGeom>
            <a:solidFill>
              <a:schemeClr val="tx1"/>
            </a:solidFill>
            <a:ln w="9525" cap="flat">
              <a:noFill/>
              <a:prstDash val="solid"/>
              <a:miter/>
            </a:ln>
          </p:spPr>
          <p:txBody>
            <a:bodyPr rtlCol="0" anchor="ctr"/>
            <a:lstStyle/>
            <a:p>
              <a:endParaRPr lang="en-US" sz="1799" dirty="0"/>
            </a:p>
          </p:txBody>
        </p:sp>
        <p:sp>
          <p:nvSpPr>
            <p:cNvPr id="16" name="Freeform: Shape 101">
              <a:extLst>
                <a:ext uri="{FF2B5EF4-FFF2-40B4-BE49-F238E27FC236}">
                  <a16:creationId xmlns:a16="http://schemas.microsoft.com/office/drawing/2014/main" id="{14541D6F-2F7F-4941-8DBF-4260AD62A1DC}"/>
                </a:ext>
              </a:extLst>
            </p:cNvPr>
            <p:cNvSpPr/>
            <p:nvPr/>
          </p:nvSpPr>
          <p:spPr>
            <a:xfrm>
              <a:off x="8018502" y="4214089"/>
              <a:ext cx="95250" cy="123825"/>
            </a:xfrm>
            <a:custGeom>
              <a:avLst/>
              <a:gdLst>
                <a:gd name="connsiteX0" fmla="*/ 91535 w 95250"/>
                <a:gd name="connsiteY0" fmla="*/ 7144 h 123825"/>
                <a:gd name="connsiteX1" fmla="*/ 91535 w 95250"/>
                <a:gd name="connsiteY1" fmla="*/ 27242 h 123825"/>
                <a:gd name="connsiteX2" fmla="*/ 60674 w 95250"/>
                <a:gd name="connsiteY2" fmla="*/ 27242 h 123825"/>
                <a:gd name="connsiteX3" fmla="*/ 60674 w 95250"/>
                <a:gd name="connsiteY3" fmla="*/ 124016 h 123825"/>
                <a:gd name="connsiteX4" fmla="*/ 38100 w 95250"/>
                <a:gd name="connsiteY4" fmla="*/ 124016 h 123825"/>
                <a:gd name="connsiteX5" fmla="*/ 38100 w 95250"/>
                <a:gd name="connsiteY5" fmla="*/ 27242 h 123825"/>
                <a:gd name="connsiteX6" fmla="*/ 7144 w 95250"/>
                <a:gd name="connsiteY6" fmla="*/ 27242 h 123825"/>
                <a:gd name="connsiteX7" fmla="*/ 7144 w 95250"/>
                <a:gd name="connsiteY7" fmla="*/ 7144 h 123825"/>
                <a:gd name="connsiteX8" fmla="*/ 91535 w 95250"/>
                <a:gd name="connsiteY8"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123825">
                  <a:moveTo>
                    <a:pt x="91535" y="7144"/>
                  </a:moveTo>
                  <a:lnTo>
                    <a:pt x="91535" y="27242"/>
                  </a:lnTo>
                  <a:lnTo>
                    <a:pt x="60674" y="27242"/>
                  </a:lnTo>
                  <a:lnTo>
                    <a:pt x="60674" y="124016"/>
                  </a:lnTo>
                  <a:lnTo>
                    <a:pt x="38100" y="124016"/>
                  </a:lnTo>
                  <a:lnTo>
                    <a:pt x="38100" y="27242"/>
                  </a:lnTo>
                  <a:lnTo>
                    <a:pt x="7144" y="27242"/>
                  </a:lnTo>
                  <a:lnTo>
                    <a:pt x="7144" y="7144"/>
                  </a:lnTo>
                  <a:lnTo>
                    <a:pt x="91535" y="7144"/>
                  </a:lnTo>
                  <a:close/>
                </a:path>
              </a:pathLst>
            </a:custGeom>
            <a:solidFill>
              <a:srgbClr val="293E40"/>
            </a:solidFill>
            <a:ln w="9525" cap="flat">
              <a:noFill/>
              <a:prstDash val="solid"/>
              <a:miter/>
            </a:ln>
          </p:spPr>
          <p:txBody>
            <a:bodyPr rtlCol="0" anchor="ctr"/>
            <a:lstStyle/>
            <a:p>
              <a:endParaRPr lang="en-US" sz="1799" dirty="0"/>
            </a:p>
          </p:txBody>
        </p:sp>
        <p:sp>
          <p:nvSpPr>
            <p:cNvPr id="23" name="Freeform: Shape 102">
              <a:extLst>
                <a:ext uri="{FF2B5EF4-FFF2-40B4-BE49-F238E27FC236}">
                  <a16:creationId xmlns:a16="http://schemas.microsoft.com/office/drawing/2014/main" id="{C89D07AE-3056-47F4-8A1D-F9330B6B6BEE}"/>
                </a:ext>
              </a:extLst>
            </p:cNvPr>
            <p:cNvSpPr/>
            <p:nvPr/>
          </p:nvSpPr>
          <p:spPr>
            <a:xfrm>
              <a:off x="8120705" y="4214089"/>
              <a:ext cx="123825" cy="123825"/>
            </a:xfrm>
            <a:custGeom>
              <a:avLst/>
              <a:gdLst>
                <a:gd name="connsiteX0" fmla="*/ 65627 w 123825"/>
                <a:gd name="connsiteY0" fmla="*/ 77153 h 123825"/>
                <a:gd name="connsiteX1" fmla="*/ 108204 w 123825"/>
                <a:gd name="connsiteY1" fmla="*/ 7144 h 123825"/>
                <a:gd name="connsiteX2" fmla="*/ 124016 w 123825"/>
                <a:gd name="connsiteY2" fmla="*/ 7144 h 123825"/>
                <a:gd name="connsiteX3" fmla="*/ 124016 w 123825"/>
                <a:gd name="connsiteY3" fmla="*/ 124016 h 123825"/>
                <a:gd name="connsiteX4" fmla="*/ 101441 w 123825"/>
                <a:gd name="connsiteY4" fmla="*/ 124016 h 123825"/>
                <a:gd name="connsiteX5" fmla="*/ 101441 w 123825"/>
                <a:gd name="connsiteY5" fmla="*/ 58960 h 123825"/>
                <a:gd name="connsiteX6" fmla="*/ 73438 w 123825"/>
                <a:gd name="connsiteY6" fmla="*/ 104870 h 123825"/>
                <a:gd name="connsiteX7" fmla="*/ 57817 w 123825"/>
                <a:gd name="connsiteY7" fmla="*/ 104870 h 123825"/>
                <a:gd name="connsiteX8" fmla="*/ 29718 w 123825"/>
                <a:gd name="connsiteY8" fmla="*/ 58960 h 123825"/>
                <a:gd name="connsiteX9" fmla="*/ 29718 w 123825"/>
                <a:gd name="connsiteY9" fmla="*/ 124016 h 123825"/>
                <a:gd name="connsiteX10" fmla="*/ 7144 w 123825"/>
                <a:gd name="connsiteY10" fmla="*/ 124016 h 123825"/>
                <a:gd name="connsiteX11" fmla="*/ 7144 w 123825"/>
                <a:gd name="connsiteY11" fmla="*/ 7144 h 123825"/>
                <a:gd name="connsiteX12" fmla="*/ 23051 w 123825"/>
                <a:gd name="connsiteY12" fmla="*/ 7144 h 123825"/>
                <a:gd name="connsiteX13" fmla="*/ 65627 w 123825"/>
                <a:gd name="connsiteY13" fmla="*/ 77153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825" h="123825">
                  <a:moveTo>
                    <a:pt x="65627" y="77153"/>
                  </a:moveTo>
                  <a:lnTo>
                    <a:pt x="108204" y="7144"/>
                  </a:lnTo>
                  <a:lnTo>
                    <a:pt x="124016" y="7144"/>
                  </a:lnTo>
                  <a:lnTo>
                    <a:pt x="124016" y="124016"/>
                  </a:lnTo>
                  <a:lnTo>
                    <a:pt x="101441" y="124016"/>
                  </a:lnTo>
                  <a:lnTo>
                    <a:pt x="101441" y="58960"/>
                  </a:lnTo>
                  <a:lnTo>
                    <a:pt x="73438" y="104870"/>
                  </a:lnTo>
                  <a:lnTo>
                    <a:pt x="57817" y="104870"/>
                  </a:lnTo>
                  <a:lnTo>
                    <a:pt x="29718" y="58960"/>
                  </a:lnTo>
                  <a:lnTo>
                    <a:pt x="29718" y="124016"/>
                  </a:lnTo>
                  <a:lnTo>
                    <a:pt x="7144" y="124016"/>
                  </a:lnTo>
                  <a:lnTo>
                    <a:pt x="7144" y="7144"/>
                  </a:lnTo>
                  <a:lnTo>
                    <a:pt x="23051" y="7144"/>
                  </a:lnTo>
                  <a:lnTo>
                    <a:pt x="65627" y="77153"/>
                  </a:lnTo>
                  <a:close/>
                </a:path>
              </a:pathLst>
            </a:custGeom>
            <a:solidFill>
              <a:srgbClr val="293E40"/>
            </a:solidFill>
            <a:ln w="9525" cap="flat">
              <a:noFill/>
              <a:prstDash val="solid"/>
              <a:miter/>
            </a:ln>
          </p:spPr>
          <p:txBody>
            <a:bodyPr rtlCol="0" anchor="ctr"/>
            <a:lstStyle/>
            <a:p>
              <a:endParaRPr lang="en-US" sz="1799" dirty="0"/>
            </a:p>
          </p:txBody>
        </p:sp>
      </p:grpSp>
    </p:spTree>
    <p:extLst>
      <p:ext uri="{BB962C8B-B14F-4D97-AF65-F5344CB8AC3E}">
        <p14:creationId xmlns:p14="http://schemas.microsoft.com/office/powerpoint/2010/main" val="720157628"/>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Picture on lef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a:xfrm>
            <a:off x="441230" y="341807"/>
            <a:ext cx="11219688" cy="668692"/>
          </a:xfrm>
        </p:spPr>
        <p:txBody>
          <a:bodyPr/>
          <a:lstStyle>
            <a:lvl1pPr>
              <a:defRPr/>
            </a:lvl1pPr>
          </a:lstStyle>
          <a:p>
            <a:r>
              <a:rPr lang="en-US"/>
              <a:t>Click to edit master title style</a:t>
            </a:r>
          </a:p>
        </p:txBody>
      </p:sp>
      <p:sp>
        <p:nvSpPr>
          <p:cNvPr id="6" name="Content Placeholder 5"/>
          <p:cNvSpPr>
            <a:spLocks noGrp="1"/>
          </p:cNvSpPr>
          <p:nvPr>
            <p:ph sz="quarter" idx="10" hasCustomPrompt="1"/>
          </p:nvPr>
        </p:nvSpPr>
        <p:spPr>
          <a:xfrm>
            <a:off x="6308140" y="1636776"/>
            <a:ext cx="5349240" cy="4244324"/>
          </a:xfrm>
        </p:spPr>
        <p:txBody>
          <a:bodyPr/>
          <a:lstStyle>
            <a:lvl1pPr>
              <a:defRPr/>
            </a:lvl1pPr>
            <a:lvl2pPr>
              <a:defRPr sz="1600"/>
            </a:lvl2pPr>
          </a:lstStyle>
          <a:p>
            <a:pPr lvl="0"/>
            <a:r>
              <a:rPr lang="en-US"/>
              <a:t>Click to edit master text styles</a:t>
            </a:r>
          </a:p>
          <a:p>
            <a:pPr lvl="1"/>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hasCustomPrompt="1"/>
          </p:nvPr>
        </p:nvSpPr>
        <p:spPr>
          <a:xfrm>
            <a:off x="438912" y="1033272"/>
            <a:ext cx="11172588" cy="448056"/>
          </a:xfrm>
        </p:spPr>
        <p:txBody>
          <a:bodyPr/>
          <a:lstStyle>
            <a:lvl1pPr marL="0" indent="0">
              <a:buNone/>
              <a:defRPr lang="en-US" sz="1999"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6880" rtl="0" eaLnBrk="1" latinLnBrk="0" hangingPunct="1">
              <a:lnSpc>
                <a:spcPct val="90000"/>
              </a:lnSpc>
              <a:spcBef>
                <a:spcPts val="1200"/>
              </a:spcBef>
              <a:buClr>
                <a:srgbClr val="F7F7F7"/>
              </a:buClr>
              <a:buFont typeface="Arial"/>
              <a:buNone/>
            </a:pPr>
            <a:r>
              <a:rPr lang="en-US"/>
              <a:t>Edit master text styles</a:t>
            </a:r>
          </a:p>
        </p:txBody>
      </p:sp>
      <p:sp>
        <p:nvSpPr>
          <p:cNvPr id="7" name="Picture Placeholder 6">
            <a:extLst>
              <a:ext uri="{FF2B5EF4-FFF2-40B4-BE49-F238E27FC236}">
                <a16:creationId xmlns:a16="http://schemas.microsoft.com/office/drawing/2014/main" id="{AD4523B1-40E9-4B78-8229-4133B225CD99}"/>
              </a:ext>
            </a:extLst>
          </p:cNvPr>
          <p:cNvSpPr>
            <a:spLocks noGrp="1"/>
          </p:cNvSpPr>
          <p:nvPr>
            <p:ph type="pic" sz="quarter" idx="13"/>
          </p:nvPr>
        </p:nvSpPr>
        <p:spPr>
          <a:xfrm>
            <a:off x="517623" y="1638301"/>
            <a:ext cx="5394960" cy="4533900"/>
          </a:xfrm>
          <a:solidFill>
            <a:schemeClr val="bg2"/>
          </a:solidFill>
        </p:spPr>
        <p:txBody>
          <a:bodyPr anchor="ctr" anchorCtr="0"/>
          <a:lstStyle>
            <a:lvl1pPr algn="ctr">
              <a:defRPr/>
            </a:lvl1pPr>
          </a:lstStyle>
          <a:p>
            <a:endParaRPr lang="en-US" dirty="0"/>
          </a:p>
        </p:txBody>
      </p:sp>
    </p:spTree>
    <p:extLst>
      <p:ext uri="{BB962C8B-B14F-4D97-AF65-F5344CB8AC3E}">
        <p14:creationId xmlns:p14="http://schemas.microsoft.com/office/powerpoint/2010/main" val="3204852818"/>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ual photo">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a:xfrm>
            <a:off x="438912" y="338328"/>
            <a:ext cx="11219688" cy="668692"/>
          </a:xfrm>
        </p:spPr>
        <p:txBody>
          <a:bodyPr/>
          <a:lstStyle>
            <a:lvl1pPr>
              <a:defRPr/>
            </a:lvl1pPr>
          </a:lstStyle>
          <a:p>
            <a:r>
              <a:rPr lang="en-US"/>
              <a:t>Click to edit master title style</a:t>
            </a:r>
          </a:p>
        </p:txBody>
      </p:sp>
      <p:sp>
        <p:nvSpPr>
          <p:cNvPr id="5" name="Picture Placeholder 4"/>
          <p:cNvSpPr>
            <a:spLocks noGrp="1"/>
          </p:cNvSpPr>
          <p:nvPr>
            <p:ph type="pic" sz="quarter" idx="10"/>
          </p:nvPr>
        </p:nvSpPr>
        <p:spPr bwMode="gray">
          <a:xfrm>
            <a:off x="517348" y="1638300"/>
            <a:ext cx="5422392" cy="3758200"/>
          </a:xfrm>
          <a:prstGeom prst="roundRect">
            <a:avLst>
              <a:gd name="adj" fmla="val 0"/>
            </a:avLst>
          </a:prstGeom>
          <a:solidFill>
            <a:schemeClr val="bg2"/>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7" name="Picture Placeholder 4"/>
          <p:cNvSpPr>
            <a:spLocks noGrp="1"/>
          </p:cNvSpPr>
          <p:nvPr>
            <p:ph type="pic" sz="quarter" idx="11"/>
          </p:nvPr>
        </p:nvSpPr>
        <p:spPr bwMode="gray">
          <a:xfrm>
            <a:off x="6247802" y="1638300"/>
            <a:ext cx="5422392" cy="3758200"/>
          </a:xfrm>
          <a:prstGeom prst="roundRect">
            <a:avLst>
              <a:gd name="adj" fmla="val 0"/>
            </a:avLst>
          </a:prstGeom>
          <a:solidFill>
            <a:schemeClr val="bg2"/>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4" name="Text Placeholder 3"/>
          <p:cNvSpPr>
            <a:spLocks noGrp="1"/>
          </p:cNvSpPr>
          <p:nvPr>
            <p:ph type="body" sz="quarter" idx="12" hasCustomPrompt="1"/>
          </p:nvPr>
        </p:nvSpPr>
        <p:spPr>
          <a:xfrm>
            <a:off x="531934" y="5504356"/>
            <a:ext cx="5421522" cy="667844"/>
          </a:xfrm>
        </p:spPr>
        <p:txBody>
          <a:bodyPr/>
          <a:lstStyle>
            <a:lvl1pPr marL="0" indent="0">
              <a:buNone/>
              <a:defRPr sz="1799">
                <a:solidFill>
                  <a:schemeClr val="tx1"/>
                </a:solidFill>
              </a:defRPr>
            </a:lvl1pPr>
            <a:lvl2pPr marL="231612" indent="0">
              <a:buNone/>
              <a:defRPr sz="1600"/>
            </a:lvl2pPr>
            <a:lvl3pPr marL="569514" indent="0">
              <a:buNone/>
              <a:defRPr sz="1600"/>
            </a:lvl3pPr>
            <a:lvl4pPr marL="853477" indent="0">
              <a:buNone/>
              <a:defRPr sz="1600"/>
            </a:lvl4pPr>
            <a:lvl5pPr marL="1145372" indent="0">
              <a:buNone/>
              <a:defRPr sz="1600"/>
            </a:lvl5pPr>
          </a:lstStyle>
          <a:p>
            <a:pPr lvl="0"/>
            <a:r>
              <a:rPr lang="en-US"/>
              <a:t>Click to edit master text styles</a:t>
            </a:r>
          </a:p>
        </p:txBody>
      </p:sp>
      <p:sp>
        <p:nvSpPr>
          <p:cNvPr id="8" name="Text Placeholder 3"/>
          <p:cNvSpPr>
            <a:spLocks noGrp="1"/>
          </p:cNvSpPr>
          <p:nvPr>
            <p:ph type="body" sz="quarter" idx="13" hasCustomPrompt="1"/>
          </p:nvPr>
        </p:nvSpPr>
        <p:spPr>
          <a:xfrm>
            <a:off x="6269123" y="5504356"/>
            <a:ext cx="5395745" cy="667844"/>
          </a:xfrm>
        </p:spPr>
        <p:txBody>
          <a:bodyPr/>
          <a:lstStyle>
            <a:lvl1pPr marL="0" indent="0">
              <a:buNone/>
              <a:defRPr sz="1799">
                <a:solidFill>
                  <a:schemeClr val="tx1"/>
                </a:solidFill>
              </a:defRPr>
            </a:lvl1pPr>
            <a:lvl2pPr marL="231612" indent="0">
              <a:buNone/>
              <a:defRPr sz="1600"/>
            </a:lvl2pPr>
            <a:lvl3pPr marL="569514" indent="0">
              <a:buNone/>
              <a:defRPr sz="1600"/>
            </a:lvl3pPr>
            <a:lvl4pPr marL="853477" indent="0">
              <a:buNone/>
              <a:defRPr sz="1600"/>
            </a:lvl4pPr>
            <a:lvl5pPr marL="1145372" indent="0">
              <a:buNone/>
              <a:defRPr sz="1600"/>
            </a:lvl5pPr>
          </a:lstStyle>
          <a:p>
            <a:pPr lvl="0"/>
            <a:r>
              <a:rPr lang="en-US"/>
              <a:t>Click to edit master text styles</a:t>
            </a:r>
          </a:p>
        </p:txBody>
      </p:sp>
    </p:spTree>
    <p:extLst>
      <p:ext uri="{BB962C8B-B14F-4D97-AF65-F5344CB8AC3E}">
        <p14:creationId xmlns:p14="http://schemas.microsoft.com/office/powerpoint/2010/main" val="454913366"/>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riple photo">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a:xfrm>
            <a:off x="438912" y="338328"/>
            <a:ext cx="11219688" cy="668692"/>
          </a:xfrm>
        </p:spPr>
        <p:txBody>
          <a:bodyPr/>
          <a:lstStyle>
            <a:lvl1pPr>
              <a:defRPr/>
            </a:lvl1pPr>
          </a:lstStyle>
          <a:p>
            <a:r>
              <a:rPr lang="en-US"/>
              <a:t>Click to edit master title style</a:t>
            </a:r>
          </a:p>
        </p:txBody>
      </p:sp>
      <p:sp>
        <p:nvSpPr>
          <p:cNvPr id="5" name="Picture Placeholder 4"/>
          <p:cNvSpPr>
            <a:spLocks noGrp="1"/>
          </p:cNvSpPr>
          <p:nvPr>
            <p:ph type="pic" sz="quarter" idx="10"/>
          </p:nvPr>
        </p:nvSpPr>
        <p:spPr bwMode="gray">
          <a:xfrm>
            <a:off x="518640" y="1638300"/>
            <a:ext cx="3520440" cy="3758200"/>
          </a:xfrm>
          <a:prstGeom prst="roundRect">
            <a:avLst>
              <a:gd name="adj" fmla="val 0"/>
            </a:avLst>
          </a:prstGeom>
          <a:solidFill>
            <a:schemeClr val="bg2"/>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7" name="Picture Placeholder 4"/>
          <p:cNvSpPr>
            <a:spLocks noGrp="1"/>
          </p:cNvSpPr>
          <p:nvPr>
            <p:ph type="pic" sz="quarter" idx="11"/>
          </p:nvPr>
        </p:nvSpPr>
        <p:spPr bwMode="gray">
          <a:xfrm>
            <a:off x="4336538" y="1638300"/>
            <a:ext cx="3515750" cy="3758200"/>
          </a:xfrm>
          <a:prstGeom prst="roundRect">
            <a:avLst>
              <a:gd name="adj" fmla="val 0"/>
            </a:avLst>
          </a:prstGeom>
          <a:solidFill>
            <a:schemeClr val="bg2"/>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8" name="Picture Placeholder 4"/>
          <p:cNvSpPr>
            <a:spLocks noGrp="1"/>
          </p:cNvSpPr>
          <p:nvPr>
            <p:ph type="pic" sz="quarter" idx="12"/>
          </p:nvPr>
        </p:nvSpPr>
        <p:spPr bwMode="gray">
          <a:xfrm>
            <a:off x="8154967" y="1638300"/>
            <a:ext cx="3515750" cy="3758200"/>
          </a:xfrm>
          <a:prstGeom prst="roundRect">
            <a:avLst>
              <a:gd name="adj" fmla="val 0"/>
            </a:avLst>
          </a:prstGeom>
          <a:solidFill>
            <a:schemeClr val="bg2"/>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10" name="Text Placeholder 3"/>
          <p:cNvSpPr>
            <a:spLocks noGrp="1"/>
          </p:cNvSpPr>
          <p:nvPr>
            <p:ph type="body" sz="quarter" idx="13" hasCustomPrompt="1"/>
          </p:nvPr>
        </p:nvSpPr>
        <p:spPr>
          <a:xfrm>
            <a:off x="528165" y="5504356"/>
            <a:ext cx="3515750" cy="667844"/>
          </a:xfrm>
        </p:spPr>
        <p:txBody>
          <a:bodyPr/>
          <a:lstStyle>
            <a:lvl1pPr marL="0" indent="0">
              <a:buNone/>
              <a:defRPr sz="1799"/>
            </a:lvl1pPr>
            <a:lvl2pPr marL="231612" indent="0">
              <a:buNone/>
              <a:defRPr sz="1600"/>
            </a:lvl2pPr>
            <a:lvl3pPr marL="569514" indent="0">
              <a:buNone/>
              <a:defRPr sz="1600"/>
            </a:lvl3pPr>
            <a:lvl4pPr marL="853477" indent="0">
              <a:buNone/>
              <a:defRPr sz="1600"/>
            </a:lvl4pPr>
            <a:lvl5pPr marL="1145372" indent="0">
              <a:buNone/>
              <a:defRPr sz="1600"/>
            </a:lvl5pPr>
          </a:lstStyle>
          <a:p>
            <a:pPr lvl="0"/>
            <a:r>
              <a:rPr lang="en-US"/>
              <a:t>Click to edit master text styles</a:t>
            </a:r>
          </a:p>
        </p:txBody>
      </p:sp>
      <p:sp>
        <p:nvSpPr>
          <p:cNvPr id="11" name="Text Placeholder 3"/>
          <p:cNvSpPr>
            <a:spLocks noGrp="1"/>
          </p:cNvSpPr>
          <p:nvPr>
            <p:ph type="body" sz="quarter" idx="14" hasCustomPrompt="1"/>
          </p:nvPr>
        </p:nvSpPr>
        <p:spPr>
          <a:xfrm>
            <a:off x="4331846" y="5504356"/>
            <a:ext cx="3515750" cy="667844"/>
          </a:xfrm>
        </p:spPr>
        <p:txBody>
          <a:bodyPr/>
          <a:lstStyle>
            <a:lvl1pPr marL="0" indent="0">
              <a:buNone/>
              <a:defRPr sz="1799"/>
            </a:lvl1pPr>
            <a:lvl2pPr marL="231612" indent="0">
              <a:buNone/>
              <a:defRPr sz="1600"/>
            </a:lvl2pPr>
            <a:lvl3pPr marL="569514" indent="0">
              <a:buNone/>
              <a:defRPr sz="1600"/>
            </a:lvl3pPr>
            <a:lvl4pPr marL="853477" indent="0">
              <a:buNone/>
              <a:defRPr sz="1600"/>
            </a:lvl4pPr>
            <a:lvl5pPr marL="1145372" indent="0">
              <a:buNone/>
              <a:defRPr sz="1600"/>
            </a:lvl5pPr>
          </a:lstStyle>
          <a:p>
            <a:pPr lvl="0"/>
            <a:r>
              <a:rPr lang="en-US"/>
              <a:t>Click to edit master text styles</a:t>
            </a:r>
          </a:p>
        </p:txBody>
      </p:sp>
      <p:sp>
        <p:nvSpPr>
          <p:cNvPr id="12" name="Text Placeholder 3"/>
          <p:cNvSpPr>
            <a:spLocks noGrp="1"/>
          </p:cNvSpPr>
          <p:nvPr>
            <p:ph type="body" sz="quarter" idx="15" hasCustomPrompt="1"/>
          </p:nvPr>
        </p:nvSpPr>
        <p:spPr>
          <a:xfrm>
            <a:off x="8122288" y="5504356"/>
            <a:ext cx="3515750" cy="667844"/>
          </a:xfrm>
        </p:spPr>
        <p:txBody>
          <a:bodyPr/>
          <a:lstStyle>
            <a:lvl1pPr marL="0" indent="0">
              <a:buNone/>
              <a:defRPr sz="1799"/>
            </a:lvl1pPr>
            <a:lvl2pPr marL="231612" indent="0">
              <a:buNone/>
              <a:defRPr sz="1600"/>
            </a:lvl2pPr>
            <a:lvl3pPr marL="569514" indent="0">
              <a:buNone/>
              <a:defRPr sz="1600"/>
            </a:lvl3pPr>
            <a:lvl4pPr marL="853477" indent="0">
              <a:buNone/>
              <a:defRPr sz="1600"/>
            </a:lvl4pPr>
            <a:lvl5pPr marL="1145372" indent="0">
              <a:buNone/>
              <a:defRPr sz="1600"/>
            </a:lvl5pPr>
          </a:lstStyle>
          <a:p>
            <a:pPr lvl="0"/>
            <a:r>
              <a:rPr lang="en-US"/>
              <a:t>Click to edit master text styles</a:t>
            </a:r>
          </a:p>
        </p:txBody>
      </p:sp>
    </p:spTree>
    <p:extLst>
      <p:ext uri="{BB962C8B-B14F-4D97-AF65-F5344CB8AC3E}">
        <p14:creationId xmlns:p14="http://schemas.microsoft.com/office/powerpoint/2010/main" val="244870925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518375" y="1704848"/>
            <a:ext cx="11120572" cy="4270746"/>
          </a:xfrm>
        </p:spPr>
        <p:txBody>
          <a:bodyPr anchor="ctr" anchorCtr="0"/>
          <a:lstStyle>
            <a:lvl1pPr marL="0" indent="0" algn="ctr">
              <a:buNone/>
              <a:defRPr sz="2398"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540" y="5932542"/>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6880" rtl="0" eaLnBrk="1" latinLnBrk="0" hangingPunct="1">
              <a:lnSpc>
                <a:spcPct val="90000"/>
              </a:lnSpc>
              <a:spcBef>
                <a:spcPts val="1200"/>
              </a:spcBef>
              <a:buClr>
                <a:schemeClr val="tx2"/>
              </a:buClr>
              <a:buFont typeface="Arial"/>
              <a:buNone/>
            </a:pPr>
            <a:r>
              <a:rPr lang="en-US"/>
              <a:t>Source: Goes Here</a:t>
            </a:r>
          </a:p>
        </p:txBody>
      </p:sp>
      <p:sp>
        <p:nvSpPr>
          <p:cNvPr id="8" name="Text Placeholder 8"/>
          <p:cNvSpPr>
            <a:spLocks noGrp="1"/>
          </p:cNvSpPr>
          <p:nvPr>
            <p:ph type="body" sz="quarter" idx="13" hasCustomPrompt="1"/>
          </p:nvPr>
        </p:nvSpPr>
        <p:spPr bwMode="gray">
          <a:xfrm>
            <a:off x="518376" y="1198322"/>
            <a:ext cx="11120572" cy="446087"/>
          </a:xfrm>
        </p:spPr>
        <p:txBody>
          <a:bodyPr lIns="0" anchor="b">
            <a:noAutofit/>
          </a:bodyPr>
          <a:lstStyle>
            <a:lvl1pPr algn="ctr">
              <a:lnSpc>
                <a:spcPct val="85000"/>
              </a:lnSpc>
              <a:spcBef>
                <a:spcPts val="600"/>
              </a:spcBef>
              <a:buNone/>
              <a:defRPr sz="1799" b="1">
                <a:solidFill>
                  <a:schemeClr val="tx1"/>
                </a:solidFill>
                <a:latin typeface="+mj-lt"/>
                <a:ea typeface="Gilroy" panose="00000500000000000000" pitchFamily="50" charset="0"/>
                <a:cs typeface="Gilroy" panose="00000500000000000000" pitchFamily="50" charset="0"/>
              </a:defRPr>
            </a:lvl1pPr>
            <a:lvl2pPr>
              <a:buNone/>
              <a:defRPr/>
            </a:lvl2pPr>
            <a:lvl3pPr>
              <a:buNone/>
              <a:defRPr/>
            </a:lvl3pPr>
            <a:lvl4pPr>
              <a:buNone/>
              <a:defRPr/>
            </a:lvl4pPr>
            <a:lvl5pPr>
              <a:buNone/>
              <a:defRPr/>
            </a:lvl5pPr>
          </a:lstStyle>
          <a:p>
            <a:pPr lvl="0"/>
            <a:r>
              <a:rPr lang="en-US"/>
              <a:t>Click to edit master text styles</a:t>
            </a:r>
          </a:p>
        </p:txBody>
      </p:sp>
      <p:sp>
        <p:nvSpPr>
          <p:cNvPr id="3" name="Title 2"/>
          <p:cNvSpPr>
            <a:spLocks noGrp="1"/>
          </p:cNvSpPr>
          <p:nvPr>
            <p:ph type="title" hasCustomPrompt="1"/>
          </p:nvPr>
        </p:nvSpPr>
        <p:spPr>
          <a:xfrm>
            <a:off x="438912" y="338328"/>
            <a:ext cx="11222132" cy="668692"/>
          </a:xfrm>
        </p:spPr>
        <p:txBody>
          <a:bodyPr/>
          <a:lstStyle>
            <a:lvl1pPr>
              <a:defRPr/>
            </a:lvl1pPr>
          </a:lstStyle>
          <a:p>
            <a:r>
              <a:rPr lang="en-US"/>
              <a:t>Click to edit master title style</a:t>
            </a:r>
          </a:p>
        </p:txBody>
      </p:sp>
    </p:spTree>
    <p:extLst>
      <p:ext uri="{BB962C8B-B14F-4D97-AF65-F5344CB8AC3E}">
        <p14:creationId xmlns:p14="http://schemas.microsoft.com/office/powerpoint/2010/main" val="402358228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with Subtitle/Header">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6" name="Content Placeholder 5"/>
          <p:cNvSpPr>
            <a:spLocks noGrp="1"/>
          </p:cNvSpPr>
          <p:nvPr>
            <p:ph sz="quarter" idx="10" hasCustomPrompt="1"/>
          </p:nvPr>
        </p:nvSpPr>
        <p:spPr>
          <a:xfrm>
            <a:off x="475488" y="1901952"/>
            <a:ext cx="11172984" cy="4396987"/>
          </a:xfrm>
        </p:spPr>
        <p:txBody>
          <a:bodyPr/>
          <a:lstStyle>
            <a:lvl1pPr marL="0" indent="0">
              <a:buNone/>
              <a:defRPr b="1">
                <a:latin typeface="+mj-lt"/>
              </a:defRPr>
            </a:lvl1pPr>
            <a:lvl2pPr marL="228600" indent="-228600">
              <a:buFont typeface="Arial" panose="020B0604020202020204" pitchFamily="34" charset="0"/>
              <a:buChar char="•"/>
              <a:defRPr sz="2000">
                <a:latin typeface="+mn-lt"/>
              </a:defRPr>
            </a:lvl2pPr>
            <a:lvl3pPr marL="400050" indent="-171450">
              <a:buClr>
                <a:schemeClr val="tx1"/>
              </a:buClr>
              <a:buFont typeface="Avenir Book" panose="02000503020000020003" pitchFamily="2" charset="0"/>
              <a:buChar char="–"/>
              <a:defRPr sz="1600">
                <a:latin typeface="+mn-lt"/>
              </a:defRPr>
            </a:lvl3pPr>
            <a:lvl4pPr>
              <a:defRPr>
                <a:latin typeface="+mn-lt"/>
              </a:defRPr>
            </a:lvl4pPr>
            <a:lvl5pPr marL="1145716" indent="0">
              <a:buNone/>
              <a:defRPr/>
            </a:lvl5pPr>
          </a:lstStyle>
          <a:p>
            <a:pPr lvl="0"/>
            <a:r>
              <a:rPr lang="en-US"/>
              <a:t>Click to edit Master text styles</a:t>
            </a:r>
          </a:p>
          <a:p>
            <a:pPr lvl="1"/>
            <a:r>
              <a:rPr lang="en-US"/>
              <a:t>First level</a:t>
            </a:r>
          </a:p>
          <a:p>
            <a:pPr lvl="2"/>
            <a:r>
              <a:rPr lang="en-US"/>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1" y="960120"/>
            <a:ext cx="11209561"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a:t>Edit Master text styles</a:t>
            </a:r>
          </a:p>
        </p:txBody>
      </p:sp>
    </p:spTree>
    <p:extLst>
      <p:ext uri="{BB962C8B-B14F-4D97-AF65-F5344CB8AC3E}">
        <p14:creationId xmlns:p14="http://schemas.microsoft.com/office/powerpoint/2010/main" val="2034079979"/>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519944" y="1150070"/>
            <a:ext cx="5436821" cy="4698524"/>
          </a:xfrm>
        </p:spPr>
        <p:txBody>
          <a:bodyPr anchor="ctr" anchorCtr="0"/>
          <a:lstStyle>
            <a:lvl1pPr marL="0" indent="0" algn="ctr">
              <a:buNone/>
              <a:defRPr sz="2398"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12" name="Chart Placeholder 3"/>
          <p:cNvSpPr>
            <a:spLocks noGrp="1"/>
          </p:cNvSpPr>
          <p:nvPr>
            <p:ph type="chart" sz="quarter" idx="18" hasCustomPrompt="1"/>
          </p:nvPr>
        </p:nvSpPr>
        <p:spPr bwMode="gray">
          <a:xfrm>
            <a:off x="6217774" y="1150070"/>
            <a:ext cx="5440680" cy="4698524"/>
          </a:xfrm>
        </p:spPr>
        <p:txBody>
          <a:bodyPr anchor="ctr" anchorCtr="0"/>
          <a:lstStyle>
            <a:lvl1pPr marL="0" indent="0" algn="ctr">
              <a:buNone/>
              <a:defRPr sz="2398"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200" y="5932544"/>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6880" rtl="0" eaLnBrk="1" latinLnBrk="0" hangingPunct="1">
              <a:lnSpc>
                <a:spcPct val="90000"/>
              </a:lnSpc>
              <a:spcBef>
                <a:spcPts val="1200"/>
              </a:spcBef>
              <a:buClr>
                <a:schemeClr val="tx2"/>
              </a:buClr>
              <a:buFont typeface="Arial"/>
              <a:buNone/>
            </a:pPr>
            <a:r>
              <a:rPr lang="en-US"/>
              <a:t>Source: Goes Here</a:t>
            </a:r>
          </a:p>
        </p:txBody>
      </p:sp>
      <p:sp>
        <p:nvSpPr>
          <p:cNvPr id="3" name="Title 2"/>
          <p:cNvSpPr>
            <a:spLocks noGrp="1"/>
          </p:cNvSpPr>
          <p:nvPr>
            <p:ph type="title" hasCustomPrompt="1"/>
          </p:nvPr>
        </p:nvSpPr>
        <p:spPr>
          <a:xfrm>
            <a:off x="438912" y="338328"/>
            <a:ext cx="11222132" cy="668692"/>
          </a:xfrm>
        </p:spPr>
        <p:txBody>
          <a:bodyPr/>
          <a:lstStyle>
            <a:lvl1pPr>
              <a:defRPr/>
            </a:lvl1pPr>
          </a:lstStyle>
          <a:p>
            <a:r>
              <a:rPr lang="en-US"/>
              <a:t>Click to edit master title style</a:t>
            </a:r>
          </a:p>
        </p:txBody>
      </p:sp>
    </p:spTree>
    <p:extLst>
      <p:ext uri="{BB962C8B-B14F-4D97-AF65-F5344CB8AC3E}">
        <p14:creationId xmlns:p14="http://schemas.microsoft.com/office/powerpoint/2010/main" val="2294616292"/>
      </p:ext>
    </p:extLst>
  </p:cSld>
  <p:clrMapOvr>
    <a:masterClrMapping/>
  </p:clrMapOvr>
  <p:transition>
    <p:fade/>
  </p:transition>
  <p:hf sldNum="0"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Multi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519430" y="1252778"/>
            <a:ext cx="5558104" cy="2216700"/>
          </a:xfrm>
        </p:spPr>
        <p:txBody>
          <a:bodyPr anchor="ctr" anchorCtr="0"/>
          <a:lstStyle>
            <a:lvl1pPr marL="0" indent="0" algn="ctr">
              <a:buNone/>
              <a:defRPr sz="2398" baseline="0">
                <a:solidFill>
                  <a:schemeClr val="tx1"/>
                </a:solidFill>
              </a:defRPr>
            </a:lvl1pPr>
          </a:lstStyle>
          <a:p>
            <a:r>
              <a:rPr lang="en-US" dirty="0"/>
              <a:t>Place chart here</a:t>
            </a:r>
          </a:p>
        </p:txBody>
      </p:sp>
      <p:sp>
        <p:nvSpPr>
          <p:cNvPr id="12" name="Chart Placeholder 3"/>
          <p:cNvSpPr>
            <a:spLocks noGrp="1"/>
          </p:cNvSpPr>
          <p:nvPr>
            <p:ph type="chart" sz="quarter" idx="18" hasCustomPrompt="1"/>
          </p:nvPr>
        </p:nvSpPr>
        <p:spPr bwMode="gray">
          <a:xfrm>
            <a:off x="6096487" y="1252778"/>
            <a:ext cx="5558104" cy="2216700"/>
          </a:xfrm>
        </p:spPr>
        <p:txBody>
          <a:bodyPr anchor="ctr" anchorCtr="0"/>
          <a:lstStyle>
            <a:lvl1pPr marL="0" indent="0" algn="ctr">
              <a:buNone/>
              <a:defRPr sz="2398" baseline="0">
                <a:solidFill>
                  <a:schemeClr val="tx1"/>
                </a:solidFill>
              </a:defRPr>
            </a:lvl1pPr>
          </a:lstStyle>
          <a:p>
            <a:r>
              <a:rPr lang="en-US" dirty="0"/>
              <a:t>Place chart here</a:t>
            </a:r>
          </a:p>
        </p:txBody>
      </p:sp>
      <p:sp>
        <p:nvSpPr>
          <p:cNvPr id="7" name="Text Placeholder 6"/>
          <p:cNvSpPr>
            <a:spLocks noGrp="1"/>
          </p:cNvSpPr>
          <p:nvPr>
            <p:ph type="body" sz="quarter" idx="17" hasCustomPrompt="1"/>
          </p:nvPr>
        </p:nvSpPr>
        <p:spPr bwMode="gray">
          <a:xfrm>
            <a:off x="457200" y="5931936"/>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6880" rtl="0" eaLnBrk="1" latinLnBrk="0" hangingPunct="1">
              <a:lnSpc>
                <a:spcPct val="90000"/>
              </a:lnSpc>
              <a:spcBef>
                <a:spcPts val="1200"/>
              </a:spcBef>
              <a:buClr>
                <a:schemeClr val="tx2"/>
              </a:buClr>
              <a:buFont typeface="Arial"/>
              <a:buNone/>
            </a:pPr>
            <a:r>
              <a:rPr lang="en-US"/>
              <a:t>Source: Goes Here</a:t>
            </a:r>
          </a:p>
        </p:txBody>
      </p:sp>
      <p:sp>
        <p:nvSpPr>
          <p:cNvPr id="15" name="Chart Placeholder 3"/>
          <p:cNvSpPr>
            <a:spLocks noGrp="1"/>
          </p:cNvSpPr>
          <p:nvPr>
            <p:ph type="chart" sz="quarter" idx="19" hasCustomPrompt="1"/>
          </p:nvPr>
        </p:nvSpPr>
        <p:spPr bwMode="gray">
          <a:xfrm>
            <a:off x="519430" y="3469478"/>
            <a:ext cx="5558104" cy="2216700"/>
          </a:xfrm>
        </p:spPr>
        <p:txBody>
          <a:bodyPr anchor="ctr" anchorCtr="0"/>
          <a:lstStyle>
            <a:lvl1pPr marL="0" indent="0" algn="ctr">
              <a:buNone/>
              <a:defRPr sz="2398" baseline="0">
                <a:solidFill>
                  <a:schemeClr val="tx1"/>
                </a:solidFill>
              </a:defRPr>
            </a:lvl1pPr>
          </a:lstStyle>
          <a:p>
            <a:r>
              <a:rPr lang="en-US" dirty="0"/>
              <a:t>Place chart here</a:t>
            </a:r>
          </a:p>
        </p:txBody>
      </p:sp>
      <p:sp>
        <p:nvSpPr>
          <p:cNvPr id="16" name="Chart Placeholder 3"/>
          <p:cNvSpPr>
            <a:spLocks noGrp="1"/>
          </p:cNvSpPr>
          <p:nvPr>
            <p:ph type="chart" sz="quarter" idx="20" hasCustomPrompt="1"/>
          </p:nvPr>
        </p:nvSpPr>
        <p:spPr bwMode="gray">
          <a:xfrm>
            <a:off x="6096487" y="3469478"/>
            <a:ext cx="5558104" cy="2216700"/>
          </a:xfrm>
        </p:spPr>
        <p:txBody>
          <a:bodyPr anchor="ctr" anchorCtr="0"/>
          <a:lstStyle>
            <a:lvl1pPr marL="0" indent="0" algn="ctr">
              <a:buNone/>
              <a:defRPr sz="2398" baseline="0">
                <a:solidFill>
                  <a:schemeClr val="tx1"/>
                </a:solidFill>
              </a:defRPr>
            </a:lvl1pPr>
          </a:lstStyle>
          <a:p>
            <a:r>
              <a:rPr lang="en-US" dirty="0"/>
              <a:t>Place chart here</a:t>
            </a:r>
          </a:p>
        </p:txBody>
      </p:sp>
      <p:sp>
        <p:nvSpPr>
          <p:cNvPr id="3" name="Title 2"/>
          <p:cNvSpPr>
            <a:spLocks noGrp="1"/>
          </p:cNvSpPr>
          <p:nvPr>
            <p:ph type="title" hasCustomPrompt="1"/>
          </p:nvPr>
        </p:nvSpPr>
        <p:spPr>
          <a:xfrm>
            <a:off x="438912" y="338328"/>
            <a:ext cx="11222132" cy="668692"/>
          </a:xfrm>
        </p:spPr>
        <p:txBody>
          <a:bodyPr/>
          <a:lstStyle>
            <a:lvl1pPr>
              <a:defRPr/>
            </a:lvl1pPr>
          </a:lstStyle>
          <a:p>
            <a:r>
              <a:rPr lang="en-US"/>
              <a:t>Click to edit master title style</a:t>
            </a:r>
          </a:p>
        </p:txBody>
      </p:sp>
    </p:spTree>
    <p:extLst>
      <p:ext uri="{BB962C8B-B14F-4D97-AF65-F5344CB8AC3E}">
        <p14:creationId xmlns:p14="http://schemas.microsoft.com/office/powerpoint/2010/main" val="4106797487"/>
      </p:ext>
    </p:extLst>
  </p:cSld>
  <p:clrMapOvr>
    <a:masterClrMapping/>
  </p:clrMapOvr>
  <p:transition>
    <p:fade/>
  </p:transition>
  <p:hf sldNum="0"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bwMode="gray">
          <a:xfrm>
            <a:off x="457200" y="5934143"/>
            <a:ext cx="11109960" cy="260484"/>
          </a:xfrm>
        </p:spPr>
        <p:txBody>
          <a:bodyPr bIns="0" anchor="b" anchorCtr="0"/>
          <a:lstStyle>
            <a:lvl1pPr marL="0" indent="0">
              <a:buNone/>
              <a:defRPr sz="800" baseline="0">
                <a:solidFill>
                  <a:schemeClr val="tx1"/>
                </a:solidFill>
              </a:defRPr>
            </a:lvl1pPr>
          </a:lstStyle>
          <a:p>
            <a:pPr lvl="0"/>
            <a:r>
              <a:rPr lang="en-US"/>
              <a:t>Source: Goes Here</a:t>
            </a:r>
          </a:p>
        </p:txBody>
      </p:sp>
      <p:sp>
        <p:nvSpPr>
          <p:cNvPr id="4" name="Table Placeholder 3"/>
          <p:cNvSpPr>
            <a:spLocks noGrp="1"/>
          </p:cNvSpPr>
          <p:nvPr>
            <p:ph type="tbl" sz="quarter" idx="18"/>
          </p:nvPr>
        </p:nvSpPr>
        <p:spPr bwMode="gray">
          <a:xfrm>
            <a:off x="519460" y="1230697"/>
            <a:ext cx="11109960" cy="4481512"/>
          </a:xfrm>
        </p:spPr>
        <p:txBody>
          <a:bodyPr anchor="ctr"/>
          <a:lstStyle>
            <a:lvl1pPr marL="0" indent="0" algn="ctr">
              <a:buNone/>
              <a:defRPr>
                <a:solidFill>
                  <a:schemeClr val="tx1"/>
                </a:solidFill>
              </a:defRPr>
            </a:lvl1pPr>
          </a:lstStyle>
          <a:p>
            <a:r>
              <a:rPr lang="en-US" dirty="0"/>
              <a:t>Click icon to add table</a:t>
            </a:r>
          </a:p>
        </p:txBody>
      </p:sp>
      <p:sp>
        <p:nvSpPr>
          <p:cNvPr id="3" name="Title 2"/>
          <p:cNvSpPr>
            <a:spLocks noGrp="1"/>
          </p:cNvSpPr>
          <p:nvPr>
            <p:ph type="title" hasCustomPrompt="1"/>
          </p:nvPr>
        </p:nvSpPr>
        <p:spPr>
          <a:xfrm>
            <a:off x="438912" y="338328"/>
            <a:ext cx="11222132" cy="668692"/>
          </a:xfrm>
        </p:spPr>
        <p:txBody>
          <a:bodyPr/>
          <a:lstStyle>
            <a:lvl1pPr>
              <a:defRPr/>
            </a:lvl1pPr>
          </a:lstStyle>
          <a:p>
            <a:r>
              <a:rPr lang="en-US"/>
              <a:t>Click to edit master title style</a:t>
            </a:r>
          </a:p>
        </p:txBody>
      </p:sp>
    </p:spTree>
    <p:extLst>
      <p:ext uri="{BB962C8B-B14F-4D97-AF65-F5344CB8AC3E}">
        <p14:creationId xmlns:p14="http://schemas.microsoft.com/office/powerpoint/2010/main" val="279243886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1_Quote ">
    <p:spTree>
      <p:nvGrpSpPr>
        <p:cNvPr id="1" name=""/>
        <p:cNvGrpSpPr/>
        <p:nvPr/>
      </p:nvGrpSpPr>
      <p:grpSpPr>
        <a:xfrm>
          <a:off x="0" y="0"/>
          <a:ext cx="0" cy="0"/>
          <a:chOff x="0" y="0"/>
          <a:chExt cx="0" cy="0"/>
        </a:xfrm>
      </p:grpSpPr>
      <p:pic>
        <p:nvPicPr>
          <p:cNvPr id="78" name="Picture 77">
            <a:extLst>
              <a:ext uri="{FF2B5EF4-FFF2-40B4-BE49-F238E27FC236}">
                <a16:creationId xmlns:a16="http://schemas.microsoft.com/office/drawing/2014/main" id="{BBA20D34-D7F9-C042-958D-4371CB9504E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12204359" cy="6864951"/>
          </a:xfrm>
          <a:prstGeom prst="rect">
            <a:avLst/>
          </a:prstGeom>
        </p:spPr>
      </p:pic>
      <p:sp>
        <p:nvSpPr>
          <p:cNvPr id="79" name="Rectangle 78">
            <a:extLst>
              <a:ext uri="{FF2B5EF4-FFF2-40B4-BE49-F238E27FC236}">
                <a16:creationId xmlns:a16="http://schemas.microsoft.com/office/drawing/2014/main" id="{A67DEF45-294D-4F32-B7B0-CA17C52BFCAB}"/>
              </a:ext>
            </a:extLst>
          </p:cNvPr>
          <p:cNvSpPr/>
          <p:nvPr userDrawn="1"/>
        </p:nvSpPr>
        <p:spPr>
          <a:xfrm>
            <a:off x="330633" y="344489"/>
            <a:ext cx="11527993" cy="6170467"/>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799" dirty="0">
              <a:solidFill>
                <a:srgbClr val="FFFFFF"/>
              </a:solidFill>
            </a:endParaRPr>
          </a:p>
        </p:txBody>
      </p:sp>
      <p:sp>
        <p:nvSpPr>
          <p:cNvPr id="8" name="Content Placeholder 26"/>
          <p:cNvSpPr>
            <a:spLocks noGrp="1"/>
          </p:cNvSpPr>
          <p:nvPr>
            <p:ph sz="quarter" idx="16" hasCustomPrompt="1"/>
          </p:nvPr>
        </p:nvSpPr>
        <p:spPr bwMode="gray">
          <a:xfrm>
            <a:off x="911409" y="4365205"/>
            <a:ext cx="9253163" cy="645886"/>
          </a:xfrm>
        </p:spPr>
        <p:txBody>
          <a:bodyPr vert="horz" lIns="91440" tIns="45720" rIns="91440" bIns="45720" rtlCol="0" anchor="t" anchorCtr="0">
            <a:noAutofit/>
          </a:bodyPr>
          <a:lstStyle>
            <a:lvl1pPr>
              <a:buFontTx/>
              <a:buNone/>
              <a:defRPr lang="en-US" sz="1998" baseline="0" dirty="0">
                <a:solidFill>
                  <a:schemeClr val="tx1"/>
                </a:solidFill>
                <a:latin typeface="+mn-lt"/>
                <a:ea typeface="Gilroy" panose="00000500000000000000" pitchFamily="50" charset="0"/>
                <a:cs typeface="Gilroy" panose="00000500000000000000" pitchFamily="50" charset="0"/>
              </a:defRPr>
            </a:lvl1pPr>
          </a:lstStyle>
          <a:p>
            <a:pPr marL="0" lvl="0" indent="0">
              <a:buNone/>
            </a:pPr>
            <a:r>
              <a:rPr lang="en-US"/>
              <a:t>Source information here</a:t>
            </a:r>
          </a:p>
        </p:txBody>
      </p:sp>
      <p:sp>
        <p:nvSpPr>
          <p:cNvPr id="5" name="Content Placeholder 4"/>
          <p:cNvSpPr>
            <a:spLocks noGrp="1"/>
          </p:cNvSpPr>
          <p:nvPr>
            <p:ph sz="quarter" idx="17" hasCustomPrompt="1"/>
          </p:nvPr>
        </p:nvSpPr>
        <p:spPr>
          <a:xfrm>
            <a:off x="911408" y="2383688"/>
            <a:ext cx="10525031" cy="1711386"/>
          </a:xfrm>
        </p:spPr>
        <p:txBody>
          <a:bodyPr anchor="b" anchorCtr="0"/>
          <a:lstStyle>
            <a:lvl1pPr marL="0" indent="0">
              <a:buClr>
                <a:schemeClr val="bg1"/>
              </a:buClr>
              <a:buFont typeface=".AppleSystemUIFont" charset="-120"/>
              <a:buNone/>
              <a:defRPr sz="4799" b="1">
                <a:solidFill>
                  <a:schemeClr val="tx1"/>
                </a:solidFill>
                <a:latin typeface="+mj-lt"/>
              </a:defRPr>
            </a:lvl1pPr>
            <a:lvl2pPr marL="231612" indent="0">
              <a:buFontTx/>
              <a:buNone/>
              <a:defRPr sz="3997"/>
            </a:lvl2pPr>
            <a:lvl3pPr marL="569514" indent="0">
              <a:buFontTx/>
              <a:buNone/>
              <a:defRPr sz="3997"/>
            </a:lvl3pPr>
            <a:lvl4pPr marL="853477" indent="0">
              <a:buFontTx/>
              <a:buNone/>
              <a:defRPr sz="3997"/>
            </a:lvl4pPr>
            <a:lvl5pPr marL="1145373" indent="0">
              <a:buFontTx/>
              <a:buNone/>
              <a:defRPr sz="3997"/>
            </a:lvl5pPr>
          </a:lstStyle>
          <a:p>
            <a:pPr lvl="0"/>
            <a:r>
              <a:rPr lang="en-US"/>
              <a:t>Click to edit master text styles</a:t>
            </a:r>
          </a:p>
        </p:txBody>
      </p:sp>
    </p:spTree>
    <p:extLst>
      <p:ext uri="{BB962C8B-B14F-4D97-AF65-F5344CB8AC3E}">
        <p14:creationId xmlns:p14="http://schemas.microsoft.com/office/powerpoint/2010/main" val="3282371979"/>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p:cSld name="Closing">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370629" y="3599345"/>
            <a:ext cx="10441443" cy="1374775"/>
          </a:xfrm>
        </p:spPr>
        <p:txBody>
          <a:bodyPr/>
          <a:lstStyle>
            <a:lvl1pPr marL="0" indent="0">
              <a:buFont typeface="Calibri" panose="020F0502020204030204" pitchFamily="34" charset="0"/>
              <a:buChar char=" "/>
              <a:defRPr sz="1999" b="0">
                <a:solidFill>
                  <a:schemeClr val="bg2"/>
                </a:solidFill>
                <a:latin typeface="+mn-lt"/>
                <a:ea typeface="Gilroy" panose="00000500000000000000" pitchFamily="50" charset="0"/>
                <a:cs typeface="Gilroy" panose="00000500000000000000" pitchFamily="50" charset="0"/>
              </a:defRPr>
            </a:lvl1pPr>
            <a:lvl2pPr marL="0" indent="0">
              <a:spcBef>
                <a:spcPts val="300"/>
              </a:spcBef>
              <a:buFont typeface="Calibri" panose="020F0502020204030204" pitchFamily="34" charset="0"/>
              <a:buChar char=" "/>
              <a:defRPr sz="1799">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hasCustomPrompt="1"/>
          </p:nvPr>
        </p:nvSpPr>
        <p:spPr>
          <a:xfrm>
            <a:off x="415227" y="2731259"/>
            <a:ext cx="11185080" cy="668692"/>
          </a:xfrm>
        </p:spPr>
        <p:txBody>
          <a:bodyPr/>
          <a:lstStyle>
            <a:lvl1pPr>
              <a:lnSpc>
                <a:spcPct val="90000"/>
              </a:lnSpc>
              <a:defRPr sz="4399">
                <a:solidFill>
                  <a:schemeClr val="bg2"/>
                </a:solidFill>
              </a:defRPr>
            </a:lvl1pPr>
          </a:lstStyle>
          <a:p>
            <a:r>
              <a:rPr lang="en-US"/>
              <a:t>Click to edit master title style</a:t>
            </a:r>
          </a:p>
        </p:txBody>
      </p:sp>
      <p:pic>
        <p:nvPicPr>
          <p:cNvPr id="18" name="Picture 17" descr="A picture containing drawing, light&#10;&#10;Description automatically generated">
            <a:extLst>
              <a:ext uri="{FF2B5EF4-FFF2-40B4-BE49-F238E27FC236}">
                <a16:creationId xmlns:a16="http://schemas.microsoft.com/office/drawing/2014/main" id="{C4B6AE82-D4B2-4F39-A3D2-771F7A83FA61}"/>
              </a:ext>
            </a:extLst>
          </p:cNvPr>
          <p:cNvPicPr>
            <a:picLocks noChangeAspect="1"/>
          </p:cNvPicPr>
          <p:nvPr userDrawn="1"/>
        </p:nvPicPr>
        <p:blipFill>
          <a:blip r:embed="rId2"/>
          <a:stretch>
            <a:fillRect/>
          </a:stretch>
        </p:blipFill>
        <p:spPr>
          <a:xfrm>
            <a:off x="402864" y="904866"/>
            <a:ext cx="1848098" cy="531050"/>
          </a:xfrm>
          <a:prstGeom prst="rect">
            <a:avLst/>
          </a:prstGeom>
        </p:spPr>
      </p:pic>
    </p:spTree>
    <p:extLst>
      <p:ext uri="{BB962C8B-B14F-4D97-AF65-F5344CB8AC3E}">
        <p14:creationId xmlns:p14="http://schemas.microsoft.com/office/powerpoint/2010/main" val="1065501813"/>
      </p:ext>
    </p:extLst>
  </p:cSld>
  <p:clrMapOvr>
    <a:masterClrMapping/>
  </p:clrMapOvr>
  <p:hf sldNum="0" hdr="0" ftr="0" dt="0"/>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preserve="1" userDrawn="1">
  <p:cSld name="Opening">
    <p:bg bwMode="gray">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85463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p:cSld name="Question Slide">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370629" y="3599345"/>
            <a:ext cx="10441443" cy="1374775"/>
          </a:xfrm>
        </p:spPr>
        <p:txBody>
          <a:bodyPr/>
          <a:lstStyle>
            <a:lvl1pPr marL="0" indent="0">
              <a:buFont typeface="Calibri" panose="020F0502020204030204" pitchFamily="34" charset="0"/>
              <a:buChar char=" "/>
              <a:defRPr sz="1999" b="0">
                <a:solidFill>
                  <a:schemeClr val="bg2"/>
                </a:solidFill>
                <a:latin typeface="+mn-lt"/>
                <a:ea typeface="Gilroy" panose="00000500000000000000" pitchFamily="50" charset="0"/>
                <a:cs typeface="Gilroy" panose="00000500000000000000" pitchFamily="50" charset="0"/>
              </a:defRPr>
            </a:lvl1pPr>
            <a:lvl2pPr marL="0" indent="0">
              <a:spcBef>
                <a:spcPts val="300"/>
              </a:spcBef>
              <a:buFont typeface="Calibri" panose="020F0502020204030204" pitchFamily="34" charset="0"/>
              <a:buChar char=" "/>
              <a:defRPr sz="1799">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hasCustomPrompt="1"/>
          </p:nvPr>
        </p:nvSpPr>
        <p:spPr>
          <a:xfrm>
            <a:off x="415227" y="2731259"/>
            <a:ext cx="11185080" cy="668692"/>
          </a:xfrm>
        </p:spPr>
        <p:txBody>
          <a:bodyPr/>
          <a:lstStyle>
            <a:lvl1pPr>
              <a:lnSpc>
                <a:spcPct val="90000"/>
              </a:lnSpc>
              <a:defRPr sz="4399" b="1">
                <a:solidFill>
                  <a:schemeClr val="bg2"/>
                </a:solidFill>
              </a:defRPr>
            </a:lvl1pPr>
          </a:lstStyle>
          <a:p>
            <a:r>
              <a:rPr lang="en-US"/>
              <a:t>Click to edit master title style</a:t>
            </a:r>
          </a:p>
        </p:txBody>
      </p:sp>
      <p:grpSp>
        <p:nvGrpSpPr>
          <p:cNvPr id="10" name="Graphic 28">
            <a:extLst>
              <a:ext uri="{FF2B5EF4-FFF2-40B4-BE49-F238E27FC236}">
                <a16:creationId xmlns:a16="http://schemas.microsoft.com/office/drawing/2014/main" id="{24F91FC9-182B-429B-8B15-C395D093A08C}"/>
              </a:ext>
            </a:extLst>
          </p:cNvPr>
          <p:cNvGrpSpPr>
            <a:grpSpLocks noChangeAspect="1"/>
          </p:cNvGrpSpPr>
          <p:nvPr userDrawn="1"/>
        </p:nvGrpSpPr>
        <p:grpSpPr>
          <a:xfrm>
            <a:off x="384048" y="6197601"/>
            <a:ext cx="874662" cy="464232"/>
            <a:chOff x="3834550" y="2440725"/>
            <a:chExt cx="5419725" cy="2876550"/>
          </a:xfrm>
          <a:solidFill>
            <a:schemeClr val="bg1"/>
          </a:solidFill>
        </p:grpSpPr>
        <p:sp>
          <p:nvSpPr>
            <p:cNvPr id="11" name="Freeform: Shape 98">
              <a:extLst>
                <a:ext uri="{FF2B5EF4-FFF2-40B4-BE49-F238E27FC236}">
                  <a16:creationId xmlns:a16="http://schemas.microsoft.com/office/drawing/2014/main" id="{10597F11-6CCA-417E-BB92-86BA53D6100F}"/>
                </a:ext>
              </a:extLst>
            </p:cNvPr>
            <p:cNvSpPr/>
            <p:nvPr/>
          </p:nvSpPr>
          <p:spPr>
            <a:xfrm>
              <a:off x="4738663" y="3391889"/>
              <a:ext cx="914400" cy="952500"/>
            </a:xfrm>
            <a:custGeom>
              <a:avLst/>
              <a:gdLst>
                <a:gd name="connsiteX0" fmla="*/ 7144 w 914400"/>
                <a:gd name="connsiteY0" fmla="*/ 946216 h 952500"/>
                <a:gd name="connsiteX1" fmla="*/ 7144 w 914400"/>
                <a:gd name="connsiteY1" fmla="*/ 26101 h 952500"/>
                <a:gd name="connsiteX2" fmla="*/ 243364 w 914400"/>
                <a:gd name="connsiteY2" fmla="*/ 26101 h 952500"/>
                <a:gd name="connsiteX3" fmla="*/ 243364 w 914400"/>
                <a:gd name="connsiteY3" fmla="*/ 100111 h 952500"/>
                <a:gd name="connsiteX4" fmla="*/ 502349 w 914400"/>
                <a:gd name="connsiteY4" fmla="*/ 7146 h 952500"/>
                <a:gd name="connsiteX5" fmla="*/ 819912 w 914400"/>
                <a:gd name="connsiteY5" fmla="*/ 155165 h 952500"/>
                <a:gd name="connsiteX6" fmla="*/ 914400 w 914400"/>
                <a:gd name="connsiteY6" fmla="*/ 477681 h 952500"/>
                <a:gd name="connsiteX7" fmla="*/ 914400 w 914400"/>
                <a:gd name="connsiteY7" fmla="*/ 946216 h 952500"/>
                <a:gd name="connsiteX8" fmla="*/ 668655 w 914400"/>
                <a:gd name="connsiteY8" fmla="*/ 946216 h 952500"/>
                <a:gd name="connsiteX9" fmla="*/ 668655 w 914400"/>
                <a:gd name="connsiteY9" fmla="*/ 458536 h 952500"/>
                <a:gd name="connsiteX10" fmla="*/ 613791 w 914400"/>
                <a:gd name="connsiteY10" fmla="*/ 285943 h 952500"/>
                <a:gd name="connsiteX11" fmla="*/ 475869 w 914400"/>
                <a:gd name="connsiteY11" fmla="*/ 234699 h 952500"/>
                <a:gd name="connsiteX12" fmla="*/ 252794 w 914400"/>
                <a:gd name="connsiteY12" fmla="*/ 348999 h 952500"/>
                <a:gd name="connsiteX13" fmla="*/ 252794 w 914400"/>
                <a:gd name="connsiteY13" fmla="*/ 94621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952500">
                  <a:moveTo>
                    <a:pt x="7144" y="946216"/>
                  </a:moveTo>
                  <a:lnTo>
                    <a:pt x="7144" y="26101"/>
                  </a:lnTo>
                  <a:lnTo>
                    <a:pt x="243364" y="26101"/>
                  </a:lnTo>
                  <a:lnTo>
                    <a:pt x="243364" y="100111"/>
                  </a:lnTo>
                  <a:cubicBezTo>
                    <a:pt x="316116" y="39705"/>
                    <a:pt x="407788" y="6798"/>
                    <a:pt x="502349" y="7146"/>
                  </a:cubicBezTo>
                  <a:cubicBezTo>
                    <a:pt x="624950" y="6797"/>
                    <a:pt x="741342" y="61048"/>
                    <a:pt x="819912" y="155165"/>
                  </a:cubicBezTo>
                  <a:cubicBezTo>
                    <a:pt x="880396" y="227174"/>
                    <a:pt x="914400" y="320138"/>
                    <a:pt x="914400" y="477681"/>
                  </a:cubicBezTo>
                  <a:lnTo>
                    <a:pt x="914400" y="946216"/>
                  </a:lnTo>
                  <a:lnTo>
                    <a:pt x="668655" y="946216"/>
                  </a:lnTo>
                  <a:lnTo>
                    <a:pt x="668655" y="458536"/>
                  </a:lnTo>
                  <a:cubicBezTo>
                    <a:pt x="668655" y="367477"/>
                    <a:pt x="647795" y="320043"/>
                    <a:pt x="613791" y="285943"/>
                  </a:cubicBezTo>
                  <a:cubicBezTo>
                    <a:pt x="581692" y="253653"/>
                    <a:pt x="532543" y="234699"/>
                    <a:pt x="475869" y="234699"/>
                  </a:cubicBezTo>
                  <a:cubicBezTo>
                    <a:pt x="371856" y="234699"/>
                    <a:pt x="286893" y="301374"/>
                    <a:pt x="252794" y="348999"/>
                  </a:cubicBezTo>
                  <a:lnTo>
                    <a:pt x="252794" y="946216"/>
                  </a:lnTo>
                  <a:close/>
                </a:path>
              </a:pathLst>
            </a:custGeom>
            <a:grpFill/>
            <a:ln w="9525" cap="flat">
              <a:noFill/>
              <a:prstDash val="solid"/>
              <a:miter/>
            </a:ln>
          </p:spPr>
          <p:txBody>
            <a:bodyPr rtlCol="0" anchor="ctr"/>
            <a:lstStyle/>
            <a:p>
              <a:endParaRPr lang="en-US" sz="1799" dirty="0"/>
            </a:p>
          </p:txBody>
        </p:sp>
        <p:sp>
          <p:nvSpPr>
            <p:cNvPr id="12" name="Freeform: Shape 99">
              <a:extLst>
                <a:ext uri="{FF2B5EF4-FFF2-40B4-BE49-F238E27FC236}">
                  <a16:creationId xmlns:a16="http://schemas.microsoft.com/office/drawing/2014/main" id="{10B34A23-BF43-46D4-B3FC-969E59E555F6}"/>
                </a:ext>
              </a:extLst>
            </p:cNvPr>
            <p:cNvSpPr/>
            <p:nvPr/>
          </p:nvSpPr>
          <p:spPr>
            <a:xfrm>
              <a:off x="5739618" y="3391882"/>
              <a:ext cx="1076325" cy="971550"/>
            </a:xfrm>
            <a:custGeom>
              <a:avLst/>
              <a:gdLst>
                <a:gd name="connsiteX0" fmla="*/ 546000 w 1076325"/>
                <a:gd name="connsiteY0" fmla="*/ 7153 h 971550"/>
                <a:gd name="connsiteX1" fmla="*/ 7170 w 1076325"/>
                <a:gd name="connsiteY1" fmla="*/ 540553 h 971550"/>
                <a:gd name="connsiteX2" fmla="*/ 175477 w 1076325"/>
                <a:gd name="connsiteY2" fmla="*/ 936412 h 971550"/>
                <a:gd name="connsiteX3" fmla="*/ 313590 w 1076325"/>
                <a:gd name="connsiteY3" fmla="*/ 943746 h 971550"/>
                <a:gd name="connsiteX4" fmla="*/ 772218 w 1076325"/>
                <a:gd name="connsiteY4" fmla="*/ 943746 h 971550"/>
                <a:gd name="connsiteX5" fmla="*/ 911188 w 1076325"/>
                <a:gd name="connsiteY5" fmla="*/ 935650 h 971550"/>
                <a:gd name="connsiteX6" fmla="*/ 930705 w 1076325"/>
                <a:gd name="connsiteY6" fmla="*/ 174823 h 971550"/>
                <a:gd name="connsiteX7" fmla="*/ 546000 w 1076325"/>
                <a:gd name="connsiteY7" fmla="*/ 7343 h 971550"/>
                <a:gd name="connsiteX8" fmla="*/ 542857 w 1076325"/>
                <a:gd name="connsiteY8" fmla="*/ 813825 h 971550"/>
                <a:gd name="connsiteX9" fmla="*/ 275014 w 1076325"/>
                <a:gd name="connsiteY9" fmla="*/ 545982 h 971550"/>
                <a:gd name="connsiteX10" fmla="*/ 542857 w 1076325"/>
                <a:gd name="connsiteY10" fmla="*/ 276044 h 971550"/>
                <a:gd name="connsiteX11" fmla="*/ 810795 w 1076325"/>
                <a:gd name="connsiteY11" fmla="*/ 545982 h 971550"/>
                <a:gd name="connsiteX12" fmla="*/ 542857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0" y="7153"/>
                  </a:moveTo>
                  <a:cubicBezTo>
                    <a:pt x="252439" y="5438"/>
                    <a:pt x="9647" y="245278"/>
                    <a:pt x="7170" y="540553"/>
                  </a:cubicBezTo>
                  <a:cubicBezTo>
                    <a:pt x="5678" y="690190"/>
                    <a:pt x="66680" y="833666"/>
                    <a:pt x="175477" y="936412"/>
                  </a:cubicBezTo>
                  <a:cubicBezTo>
                    <a:pt x="213396" y="972606"/>
                    <a:pt x="272051" y="975721"/>
                    <a:pt x="313590" y="943746"/>
                  </a:cubicBezTo>
                  <a:cubicBezTo>
                    <a:pt x="449674" y="842412"/>
                    <a:pt x="636135" y="842412"/>
                    <a:pt x="772218" y="943746"/>
                  </a:cubicBezTo>
                  <a:cubicBezTo>
                    <a:pt x="814151" y="975848"/>
                    <a:pt x="873267" y="972404"/>
                    <a:pt x="911188" y="935650"/>
                  </a:cubicBezTo>
                  <a:cubicBezTo>
                    <a:pt x="1126674" y="730943"/>
                    <a:pt x="1135412" y="390309"/>
                    <a:pt x="930705" y="174823"/>
                  </a:cubicBezTo>
                  <a:cubicBezTo>
                    <a:pt x="830411" y="69248"/>
                    <a:pt x="691613" y="8822"/>
                    <a:pt x="546000" y="7343"/>
                  </a:cubicBezTo>
                  <a:moveTo>
                    <a:pt x="542857" y="813825"/>
                  </a:moveTo>
                  <a:cubicBezTo>
                    <a:pt x="383884" y="813825"/>
                    <a:pt x="275014" y="694096"/>
                    <a:pt x="275014" y="545982"/>
                  </a:cubicBezTo>
                  <a:cubicBezTo>
                    <a:pt x="275014" y="397868"/>
                    <a:pt x="383884" y="276044"/>
                    <a:pt x="542857" y="276044"/>
                  </a:cubicBezTo>
                  <a:cubicBezTo>
                    <a:pt x="701829" y="276044"/>
                    <a:pt x="810795" y="397773"/>
                    <a:pt x="810795" y="545982"/>
                  </a:cubicBezTo>
                  <a:cubicBezTo>
                    <a:pt x="810795" y="694191"/>
                    <a:pt x="701924" y="813825"/>
                    <a:pt x="542857" y="813825"/>
                  </a:cubicBezTo>
                </a:path>
              </a:pathLst>
            </a:custGeom>
            <a:solidFill>
              <a:srgbClr val="81B5A0"/>
            </a:solidFill>
            <a:ln w="9525" cap="flat">
              <a:noFill/>
              <a:prstDash val="solid"/>
              <a:miter/>
            </a:ln>
          </p:spPr>
          <p:txBody>
            <a:bodyPr rtlCol="0" anchor="ctr"/>
            <a:lstStyle/>
            <a:p>
              <a:endParaRPr lang="en-US" sz="1799" dirty="0"/>
            </a:p>
          </p:txBody>
        </p:sp>
        <p:sp>
          <p:nvSpPr>
            <p:cNvPr id="13" name="Freeform: Shape 100">
              <a:extLst>
                <a:ext uri="{FF2B5EF4-FFF2-40B4-BE49-F238E27FC236}">
                  <a16:creationId xmlns:a16="http://schemas.microsoft.com/office/drawing/2014/main" id="{12653E1D-49D5-4F43-AF17-5CE484E3C759}"/>
                </a:ext>
              </a:extLst>
            </p:cNvPr>
            <p:cNvSpPr/>
            <p:nvPr/>
          </p:nvSpPr>
          <p:spPr>
            <a:xfrm>
              <a:off x="6749390" y="3410846"/>
              <a:ext cx="1495425" cy="933450"/>
            </a:xfrm>
            <a:custGeom>
              <a:avLst/>
              <a:gdLst>
                <a:gd name="connsiteX0" fmla="*/ 555117 w 1495425"/>
                <a:gd name="connsiteY0" fmla="*/ 927259 h 933450"/>
                <a:gd name="connsiteX1" fmla="*/ 372046 w 1495425"/>
                <a:gd name="connsiteY1" fmla="*/ 927259 h 933450"/>
                <a:gd name="connsiteX2" fmla="*/ 7144 w 1495425"/>
                <a:gd name="connsiteY2" fmla="*/ 7144 h 933450"/>
                <a:gd name="connsiteX3" fmla="*/ 252508 w 1495425"/>
                <a:gd name="connsiteY3" fmla="*/ 7144 h 933450"/>
                <a:gd name="connsiteX4" fmla="*/ 452533 w 1495425"/>
                <a:gd name="connsiteY4" fmla="*/ 533019 h 933450"/>
                <a:gd name="connsiteX5" fmla="*/ 648748 w 1495425"/>
                <a:gd name="connsiteY5" fmla="*/ 7144 h 933450"/>
                <a:gd name="connsiteX6" fmla="*/ 853821 w 1495425"/>
                <a:gd name="connsiteY6" fmla="*/ 7144 h 933450"/>
                <a:gd name="connsiteX7" fmla="*/ 1048131 w 1495425"/>
                <a:gd name="connsiteY7" fmla="*/ 533019 h 933450"/>
                <a:gd name="connsiteX8" fmla="*/ 1249966 w 1495425"/>
                <a:gd name="connsiteY8" fmla="*/ 7144 h 933450"/>
                <a:gd name="connsiteX9" fmla="*/ 1495330 w 1495425"/>
                <a:gd name="connsiteY9" fmla="*/ 7144 h 933450"/>
                <a:gd name="connsiteX10" fmla="*/ 1130427 w 1495425"/>
                <a:gd name="connsiteY10" fmla="*/ 927259 h 933450"/>
                <a:gd name="connsiteX11" fmla="*/ 947452 w 1495425"/>
                <a:gd name="connsiteY11" fmla="*/ 927259 h 933450"/>
                <a:gd name="connsiteX12" fmla="*/ 751237 w 1495425"/>
                <a:gd name="connsiteY12" fmla="*/ 403384 h 933450"/>
                <a:gd name="connsiteX13" fmla="*/ 555117 w 1495425"/>
                <a:gd name="connsiteY13" fmla="*/ 927259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5425" h="933450">
                  <a:moveTo>
                    <a:pt x="555117" y="927259"/>
                  </a:moveTo>
                  <a:lnTo>
                    <a:pt x="372046" y="927259"/>
                  </a:lnTo>
                  <a:lnTo>
                    <a:pt x="7144" y="7144"/>
                  </a:lnTo>
                  <a:lnTo>
                    <a:pt x="252508" y="7144"/>
                  </a:lnTo>
                  <a:lnTo>
                    <a:pt x="452533" y="533019"/>
                  </a:lnTo>
                  <a:lnTo>
                    <a:pt x="648748" y="7144"/>
                  </a:lnTo>
                  <a:lnTo>
                    <a:pt x="853821" y="7144"/>
                  </a:lnTo>
                  <a:lnTo>
                    <a:pt x="1048131" y="533019"/>
                  </a:lnTo>
                  <a:lnTo>
                    <a:pt x="1249966" y="7144"/>
                  </a:lnTo>
                  <a:lnTo>
                    <a:pt x="1495330" y="7144"/>
                  </a:lnTo>
                  <a:lnTo>
                    <a:pt x="1130427" y="927259"/>
                  </a:lnTo>
                  <a:lnTo>
                    <a:pt x="947452" y="927259"/>
                  </a:lnTo>
                  <a:lnTo>
                    <a:pt x="751237" y="403384"/>
                  </a:lnTo>
                  <a:lnTo>
                    <a:pt x="555117" y="927259"/>
                  </a:lnTo>
                  <a:close/>
                </a:path>
              </a:pathLst>
            </a:custGeom>
            <a:grpFill/>
            <a:ln w="9525" cap="flat">
              <a:noFill/>
              <a:prstDash val="solid"/>
              <a:miter/>
            </a:ln>
          </p:spPr>
          <p:txBody>
            <a:bodyPr rtlCol="0" anchor="ctr"/>
            <a:lstStyle/>
            <a:p>
              <a:endParaRPr lang="en-US" sz="1799" dirty="0"/>
            </a:p>
          </p:txBody>
        </p:sp>
        <p:sp>
          <p:nvSpPr>
            <p:cNvPr id="14" name="Freeform: Shape 101">
              <a:extLst>
                <a:ext uri="{FF2B5EF4-FFF2-40B4-BE49-F238E27FC236}">
                  <a16:creationId xmlns:a16="http://schemas.microsoft.com/office/drawing/2014/main" id="{F9FF021D-9C92-493C-9F9E-2FB72BCECE71}"/>
                </a:ext>
              </a:extLst>
            </p:cNvPr>
            <p:cNvSpPr/>
            <p:nvPr/>
          </p:nvSpPr>
          <p:spPr>
            <a:xfrm>
              <a:off x="8018502" y="4214089"/>
              <a:ext cx="95250" cy="123825"/>
            </a:xfrm>
            <a:custGeom>
              <a:avLst/>
              <a:gdLst>
                <a:gd name="connsiteX0" fmla="*/ 91535 w 95250"/>
                <a:gd name="connsiteY0" fmla="*/ 7144 h 123825"/>
                <a:gd name="connsiteX1" fmla="*/ 91535 w 95250"/>
                <a:gd name="connsiteY1" fmla="*/ 27242 h 123825"/>
                <a:gd name="connsiteX2" fmla="*/ 60674 w 95250"/>
                <a:gd name="connsiteY2" fmla="*/ 27242 h 123825"/>
                <a:gd name="connsiteX3" fmla="*/ 60674 w 95250"/>
                <a:gd name="connsiteY3" fmla="*/ 124016 h 123825"/>
                <a:gd name="connsiteX4" fmla="*/ 38100 w 95250"/>
                <a:gd name="connsiteY4" fmla="*/ 124016 h 123825"/>
                <a:gd name="connsiteX5" fmla="*/ 38100 w 95250"/>
                <a:gd name="connsiteY5" fmla="*/ 27242 h 123825"/>
                <a:gd name="connsiteX6" fmla="*/ 7144 w 95250"/>
                <a:gd name="connsiteY6" fmla="*/ 27242 h 123825"/>
                <a:gd name="connsiteX7" fmla="*/ 7144 w 95250"/>
                <a:gd name="connsiteY7" fmla="*/ 7144 h 123825"/>
                <a:gd name="connsiteX8" fmla="*/ 91535 w 95250"/>
                <a:gd name="connsiteY8"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123825">
                  <a:moveTo>
                    <a:pt x="91535" y="7144"/>
                  </a:moveTo>
                  <a:lnTo>
                    <a:pt x="91535" y="27242"/>
                  </a:lnTo>
                  <a:lnTo>
                    <a:pt x="60674" y="27242"/>
                  </a:lnTo>
                  <a:lnTo>
                    <a:pt x="60674" y="124016"/>
                  </a:lnTo>
                  <a:lnTo>
                    <a:pt x="38100" y="124016"/>
                  </a:lnTo>
                  <a:lnTo>
                    <a:pt x="38100" y="27242"/>
                  </a:lnTo>
                  <a:lnTo>
                    <a:pt x="7144" y="27242"/>
                  </a:lnTo>
                  <a:lnTo>
                    <a:pt x="7144" y="7144"/>
                  </a:lnTo>
                  <a:lnTo>
                    <a:pt x="91535" y="7144"/>
                  </a:lnTo>
                  <a:close/>
                </a:path>
              </a:pathLst>
            </a:custGeom>
            <a:grpFill/>
            <a:ln w="9525" cap="flat">
              <a:noFill/>
              <a:prstDash val="solid"/>
              <a:miter/>
            </a:ln>
          </p:spPr>
          <p:txBody>
            <a:bodyPr rtlCol="0" anchor="ctr"/>
            <a:lstStyle/>
            <a:p>
              <a:endParaRPr lang="en-US" sz="1799" dirty="0"/>
            </a:p>
          </p:txBody>
        </p:sp>
        <p:sp>
          <p:nvSpPr>
            <p:cNvPr id="15" name="Freeform: Shape 102">
              <a:extLst>
                <a:ext uri="{FF2B5EF4-FFF2-40B4-BE49-F238E27FC236}">
                  <a16:creationId xmlns:a16="http://schemas.microsoft.com/office/drawing/2014/main" id="{433DD94B-B6DC-42E0-BA8A-F374D69EF08C}"/>
                </a:ext>
              </a:extLst>
            </p:cNvPr>
            <p:cNvSpPr/>
            <p:nvPr/>
          </p:nvSpPr>
          <p:spPr>
            <a:xfrm>
              <a:off x="8120705" y="4214089"/>
              <a:ext cx="123825" cy="123825"/>
            </a:xfrm>
            <a:custGeom>
              <a:avLst/>
              <a:gdLst>
                <a:gd name="connsiteX0" fmla="*/ 65627 w 123825"/>
                <a:gd name="connsiteY0" fmla="*/ 77153 h 123825"/>
                <a:gd name="connsiteX1" fmla="*/ 108204 w 123825"/>
                <a:gd name="connsiteY1" fmla="*/ 7144 h 123825"/>
                <a:gd name="connsiteX2" fmla="*/ 124016 w 123825"/>
                <a:gd name="connsiteY2" fmla="*/ 7144 h 123825"/>
                <a:gd name="connsiteX3" fmla="*/ 124016 w 123825"/>
                <a:gd name="connsiteY3" fmla="*/ 124016 h 123825"/>
                <a:gd name="connsiteX4" fmla="*/ 101441 w 123825"/>
                <a:gd name="connsiteY4" fmla="*/ 124016 h 123825"/>
                <a:gd name="connsiteX5" fmla="*/ 101441 w 123825"/>
                <a:gd name="connsiteY5" fmla="*/ 58960 h 123825"/>
                <a:gd name="connsiteX6" fmla="*/ 73438 w 123825"/>
                <a:gd name="connsiteY6" fmla="*/ 104870 h 123825"/>
                <a:gd name="connsiteX7" fmla="*/ 57817 w 123825"/>
                <a:gd name="connsiteY7" fmla="*/ 104870 h 123825"/>
                <a:gd name="connsiteX8" fmla="*/ 29718 w 123825"/>
                <a:gd name="connsiteY8" fmla="*/ 58960 h 123825"/>
                <a:gd name="connsiteX9" fmla="*/ 29718 w 123825"/>
                <a:gd name="connsiteY9" fmla="*/ 124016 h 123825"/>
                <a:gd name="connsiteX10" fmla="*/ 7144 w 123825"/>
                <a:gd name="connsiteY10" fmla="*/ 124016 h 123825"/>
                <a:gd name="connsiteX11" fmla="*/ 7144 w 123825"/>
                <a:gd name="connsiteY11" fmla="*/ 7144 h 123825"/>
                <a:gd name="connsiteX12" fmla="*/ 23051 w 123825"/>
                <a:gd name="connsiteY12" fmla="*/ 7144 h 123825"/>
                <a:gd name="connsiteX13" fmla="*/ 65627 w 123825"/>
                <a:gd name="connsiteY13" fmla="*/ 77153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825" h="123825">
                  <a:moveTo>
                    <a:pt x="65627" y="77153"/>
                  </a:moveTo>
                  <a:lnTo>
                    <a:pt x="108204" y="7144"/>
                  </a:lnTo>
                  <a:lnTo>
                    <a:pt x="124016" y="7144"/>
                  </a:lnTo>
                  <a:lnTo>
                    <a:pt x="124016" y="124016"/>
                  </a:lnTo>
                  <a:lnTo>
                    <a:pt x="101441" y="124016"/>
                  </a:lnTo>
                  <a:lnTo>
                    <a:pt x="101441" y="58960"/>
                  </a:lnTo>
                  <a:lnTo>
                    <a:pt x="73438" y="104870"/>
                  </a:lnTo>
                  <a:lnTo>
                    <a:pt x="57817" y="104870"/>
                  </a:lnTo>
                  <a:lnTo>
                    <a:pt x="29718" y="58960"/>
                  </a:lnTo>
                  <a:lnTo>
                    <a:pt x="29718" y="124016"/>
                  </a:lnTo>
                  <a:lnTo>
                    <a:pt x="7144" y="124016"/>
                  </a:lnTo>
                  <a:lnTo>
                    <a:pt x="7144" y="7144"/>
                  </a:lnTo>
                  <a:lnTo>
                    <a:pt x="23051" y="7144"/>
                  </a:lnTo>
                  <a:lnTo>
                    <a:pt x="65627" y="77153"/>
                  </a:lnTo>
                  <a:close/>
                </a:path>
              </a:pathLst>
            </a:custGeom>
            <a:grpFill/>
            <a:ln w="9525" cap="flat">
              <a:noFill/>
              <a:prstDash val="solid"/>
              <a:miter/>
            </a:ln>
          </p:spPr>
          <p:txBody>
            <a:bodyPr rtlCol="0" anchor="ctr"/>
            <a:lstStyle/>
            <a:p>
              <a:endParaRPr lang="en-US" sz="1799" dirty="0"/>
            </a:p>
          </p:txBody>
        </p:sp>
      </p:grpSp>
    </p:spTree>
    <p:extLst>
      <p:ext uri="{BB962C8B-B14F-4D97-AF65-F5344CB8AC3E}">
        <p14:creationId xmlns:p14="http://schemas.microsoft.com/office/powerpoint/2010/main" val="3120863342"/>
      </p:ext>
    </p:extLst>
  </p:cSld>
  <p:clrMapOvr>
    <a:masterClrMapping/>
  </p:clrMapOvr>
  <p:hf sldNum="0" hdr="0" ftr="0" dt="0"/>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p:cSld name="DEMO">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370629" y="3599345"/>
            <a:ext cx="10441443" cy="1374775"/>
          </a:xfrm>
        </p:spPr>
        <p:txBody>
          <a:bodyPr/>
          <a:lstStyle>
            <a:lvl1pPr marL="0" indent="0">
              <a:buFont typeface="Calibri" panose="020F0502020204030204" pitchFamily="34" charset="0"/>
              <a:buChar char=" "/>
              <a:defRPr sz="1999" b="0">
                <a:solidFill>
                  <a:schemeClr val="bg2"/>
                </a:solidFill>
                <a:latin typeface="+mn-lt"/>
                <a:ea typeface="Gilroy" panose="00000500000000000000" pitchFamily="50" charset="0"/>
                <a:cs typeface="Gilroy" panose="00000500000000000000" pitchFamily="50" charset="0"/>
              </a:defRPr>
            </a:lvl1pPr>
            <a:lvl2pPr marL="0" indent="0">
              <a:spcBef>
                <a:spcPts val="300"/>
              </a:spcBef>
              <a:buFont typeface="Calibri" panose="020F0502020204030204" pitchFamily="34" charset="0"/>
              <a:buChar char=" "/>
              <a:defRPr sz="1799">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hasCustomPrompt="1"/>
          </p:nvPr>
        </p:nvSpPr>
        <p:spPr>
          <a:xfrm>
            <a:off x="415227" y="2731259"/>
            <a:ext cx="11185080" cy="668692"/>
          </a:xfrm>
        </p:spPr>
        <p:txBody>
          <a:bodyPr/>
          <a:lstStyle>
            <a:lvl1pPr>
              <a:lnSpc>
                <a:spcPct val="90000"/>
              </a:lnSpc>
              <a:defRPr sz="4399" b="1">
                <a:solidFill>
                  <a:schemeClr val="bg2"/>
                </a:solidFill>
              </a:defRPr>
            </a:lvl1pPr>
          </a:lstStyle>
          <a:p>
            <a:r>
              <a:rPr lang="en-US"/>
              <a:t>Click to edit master title style</a:t>
            </a:r>
          </a:p>
        </p:txBody>
      </p:sp>
      <p:grpSp>
        <p:nvGrpSpPr>
          <p:cNvPr id="16" name="Graphic 28">
            <a:extLst>
              <a:ext uri="{FF2B5EF4-FFF2-40B4-BE49-F238E27FC236}">
                <a16:creationId xmlns:a16="http://schemas.microsoft.com/office/drawing/2014/main" id="{73940926-6264-480B-897A-06094084080F}"/>
              </a:ext>
            </a:extLst>
          </p:cNvPr>
          <p:cNvGrpSpPr>
            <a:grpSpLocks noChangeAspect="1"/>
          </p:cNvGrpSpPr>
          <p:nvPr userDrawn="1"/>
        </p:nvGrpSpPr>
        <p:grpSpPr>
          <a:xfrm>
            <a:off x="384048" y="6197601"/>
            <a:ext cx="874662" cy="464232"/>
            <a:chOff x="3834550" y="2440725"/>
            <a:chExt cx="5419725" cy="2876550"/>
          </a:xfrm>
          <a:solidFill>
            <a:schemeClr val="bg1"/>
          </a:solidFill>
        </p:grpSpPr>
        <p:sp>
          <p:nvSpPr>
            <p:cNvPr id="17" name="Freeform: Shape 98">
              <a:extLst>
                <a:ext uri="{FF2B5EF4-FFF2-40B4-BE49-F238E27FC236}">
                  <a16:creationId xmlns:a16="http://schemas.microsoft.com/office/drawing/2014/main" id="{018593C1-EBB8-4843-9A22-A5DCCBEE2BD3}"/>
                </a:ext>
              </a:extLst>
            </p:cNvPr>
            <p:cNvSpPr/>
            <p:nvPr/>
          </p:nvSpPr>
          <p:spPr>
            <a:xfrm>
              <a:off x="4738663" y="3391889"/>
              <a:ext cx="914400" cy="952500"/>
            </a:xfrm>
            <a:custGeom>
              <a:avLst/>
              <a:gdLst>
                <a:gd name="connsiteX0" fmla="*/ 7144 w 914400"/>
                <a:gd name="connsiteY0" fmla="*/ 946216 h 952500"/>
                <a:gd name="connsiteX1" fmla="*/ 7144 w 914400"/>
                <a:gd name="connsiteY1" fmla="*/ 26101 h 952500"/>
                <a:gd name="connsiteX2" fmla="*/ 243364 w 914400"/>
                <a:gd name="connsiteY2" fmla="*/ 26101 h 952500"/>
                <a:gd name="connsiteX3" fmla="*/ 243364 w 914400"/>
                <a:gd name="connsiteY3" fmla="*/ 100111 h 952500"/>
                <a:gd name="connsiteX4" fmla="*/ 502349 w 914400"/>
                <a:gd name="connsiteY4" fmla="*/ 7146 h 952500"/>
                <a:gd name="connsiteX5" fmla="*/ 819912 w 914400"/>
                <a:gd name="connsiteY5" fmla="*/ 155165 h 952500"/>
                <a:gd name="connsiteX6" fmla="*/ 914400 w 914400"/>
                <a:gd name="connsiteY6" fmla="*/ 477681 h 952500"/>
                <a:gd name="connsiteX7" fmla="*/ 914400 w 914400"/>
                <a:gd name="connsiteY7" fmla="*/ 946216 h 952500"/>
                <a:gd name="connsiteX8" fmla="*/ 668655 w 914400"/>
                <a:gd name="connsiteY8" fmla="*/ 946216 h 952500"/>
                <a:gd name="connsiteX9" fmla="*/ 668655 w 914400"/>
                <a:gd name="connsiteY9" fmla="*/ 458536 h 952500"/>
                <a:gd name="connsiteX10" fmla="*/ 613791 w 914400"/>
                <a:gd name="connsiteY10" fmla="*/ 285943 h 952500"/>
                <a:gd name="connsiteX11" fmla="*/ 475869 w 914400"/>
                <a:gd name="connsiteY11" fmla="*/ 234699 h 952500"/>
                <a:gd name="connsiteX12" fmla="*/ 252794 w 914400"/>
                <a:gd name="connsiteY12" fmla="*/ 348999 h 952500"/>
                <a:gd name="connsiteX13" fmla="*/ 252794 w 914400"/>
                <a:gd name="connsiteY13" fmla="*/ 94621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952500">
                  <a:moveTo>
                    <a:pt x="7144" y="946216"/>
                  </a:moveTo>
                  <a:lnTo>
                    <a:pt x="7144" y="26101"/>
                  </a:lnTo>
                  <a:lnTo>
                    <a:pt x="243364" y="26101"/>
                  </a:lnTo>
                  <a:lnTo>
                    <a:pt x="243364" y="100111"/>
                  </a:lnTo>
                  <a:cubicBezTo>
                    <a:pt x="316116" y="39705"/>
                    <a:pt x="407788" y="6798"/>
                    <a:pt x="502349" y="7146"/>
                  </a:cubicBezTo>
                  <a:cubicBezTo>
                    <a:pt x="624950" y="6797"/>
                    <a:pt x="741342" y="61048"/>
                    <a:pt x="819912" y="155165"/>
                  </a:cubicBezTo>
                  <a:cubicBezTo>
                    <a:pt x="880396" y="227174"/>
                    <a:pt x="914400" y="320138"/>
                    <a:pt x="914400" y="477681"/>
                  </a:cubicBezTo>
                  <a:lnTo>
                    <a:pt x="914400" y="946216"/>
                  </a:lnTo>
                  <a:lnTo>
                    <a:pt x="668655" y="946216"/>
                  </a:lnTo>
                  <a:lnTo>
                    <a:pt x="668655" y="458536"/>
                  </a:lnTo>
                  <a:cubicBezTo>
                    <a:pt x="668655" y="367477"/>
                    <a:pt x="647795" y="320043"/>
                    <a:pt x="613791" y="285943"/>
                  </a:cubicBezTo>
                  <a:cubicBezTo>
                    <a:pt x="581692" y="253653"/>
                    <a:pt x="532543" y="234699"/>
                    <a:pt x="475869" y="234699"/>
                  </a:cubicBezTo>
                  <a:cubicBezTo>
                    <a:pt x="371856" y="234699"/>
                    <a:pt x="286893" y="301374"/>
                    <a:pt x="252794" y="348999"/>
                  </a:cubicBezTo>
                  <a:lnTo>
                    <a:pt x="252794" y="946216"/>
                  </a:lnTo>
                  <a:close/>
                </a:path>
              </a:pathLst>
            </a:custGeom>
            <a:grpFill/>
            <a:ln w="9525" cap="flat">
              <a:noFill/>
              <a:prstDash val="solid"/>
              <a:miter/>
            </a:ln>
          </p:spPr>
          <p:txBody>
            <a:bodyPr rtlCol="0" anchor="ctr"/>
            <a:lstStyle/>
            <a:p>
              <a:endParaRPr lang="en-US" sz="1799" dirty="0"/>
            </a:p>
          </p:txBody>
        </p:sp>
        <p:sp>
          <p:nvSpPr>
            <p:cNvPr id="18" name="Freeform: Shape 99">
              <a:extLst>
                <a:ext uri="{FF2B5EF4-FFF2-40B4-BE49-F238E27FC236}">
                  <a16:creationId xmlns:a16="http://schemas.microsoft.com/office/drawing/2014/main" id="{528C4F92-7EE9-4152-9E08-EA8F87D82E22}"/>
                </a:ext>
              </a:extLst>
            </p:cNvPr>
            <p:cNvSpPr/>
            <p:nvPr/>
          </p:nvSpPr>
          <p:spPr>
            <a:xfrm>
              <a:off x="5739618" y="3391882"/>
              <a:ext cx="1076325" cy="971550"/>
            </a:xfrm>
            <a:custGeom>
              <a:avLst/>
              <a:gdLst>
                <a:gd name="connsiteX0" fmla="*/ 546000 w 1076325"/>
                <a:gd name="connsiteY0" fmla="*/ 7153 h 971550"/>
                <a:gd name="connsiteX1" fmla="*/ 7170 w 1076325"/>
                <a:gd name="connsiteY1" fmla="*/ 540553 h 971550"/>
                <a:gd name="connsiteX2" fmla="*/ 175477 w 1076325"/>
                <a:gd name="connsiteY2" fmla="*/ 936412 h 971550"/>
                <a:gd name="connsiteX3" fmla="*/ 313590 w 1076325"/>
                <a:gd name="connsiteY3" fmla="*/ 943746 h 971550"/>
                <a:gd name="connsiteX4" fmla="*/ 772218 w 1076325"/>
                <a:gd name="connsiteY4" fmla="*/ 943746 h 971550"/>
                <a:gd name="connsiteX5" fmla="*/ 911188 w 1076325"/>
                <a:gd name="connsiteY5" fmla="*/ 935650 h 971550"/>
                <a:gd name="connsiteX6" fmla="*/ 930705 w 1076325"/>
                <a:gd name="connsiteY6" fmla="*/ 174823 h 971550"/>
                <a:gd name="connsiteX7" fmla="*/ 546000 w 1076325"/>
                <a:gd name="connsiteY7" fmla="*/ 7343 h 971550"/>
                <a:gd name="connsiteX8" fmla="*/ 542857 w 1076325"/>
                <a:gd name="connsiteY8" fmla="*/ 813825 h 971550"/>
                <a:gd name="connsiteX9" fmla="*/ 275014 w 1076325"/>
                <a:gd name="connsiteY9" fmla="*/ 545982 h 971550"/>
                <a:gd name="connsiteX10" fmla="*/ 542857 w 1076325"/>
                <a:gd name="connsiteY10" fmla="*/ 276044 h 971550"/>
                <a:gd name="connsiteX11" fmla="*/ 810795 w 1076325"/>
                <a:gd name="connsiteY11" fmla="*/ 545982 h 971550"/>
                <a:gd name="connsiteX12" fmla="*/ 542857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0" y="7153"/>
                  </a:moveTo>
                  <a:cubicBezTo>
                    <a:pt x="252439" y="5438"/>
                    <a:pt x="9647" y="245278"/>
                    <a:pt x="7170" y="540553"/>
                  </a:cubicBezTo>
                  <a:cubicBezTo>
                    <a:pt x="5678" y="690190"/>
                    <a:pt x="66680" y="833666"/>
                    <a:pt x="175477" y="936412"/>
                  </a:cubicBezTo>
                  <a:cubicBezTo>
                    <a:pt x="213396" y="972606"/>
                    <a:pt x="272051" y="975721"/>
                    <a:pt x="313590" y="943746"/>
                  </a:cubicBezTo>
                  <a:cubicBezTo>
                    <a:pt x="449674" y="842412"/>
                    <a:pt x="636135" y="842412"/>
                    <a:pt x="772218" y="943746"/>
                  </a:cubicBezTo>
                  <a:cubicBezTo>
                    <a:pt x="814151" y="975848"/>
                    <a:pt x="873267" y="972404"/>
                    <a:pt x="911188" y="935650"/>
                  </a:cubicBezTo>
                  <a:cubicBezTo>
                    <a:pt x="1126674" y="730943"/>
                    <a:pt x="1135412" y="390309"/>
                    <a:pt x="930705" y="174823"/>
                  </a:cubicBezTo>
                  <a:cubicBezTo>
                    <a:pt x="830411" y="69248"/>
                    <a:pt x="691613" y="8822"/>
                    <a:pt x="546000" y="7343"/>
                  </a:cubicBezTo>
                  <a:moveTo>
                    <a:pt x="542857" y="813825"/>
                  </a:moveTo>
                  <a:cubicBezTo>
                    <a:pt x="383884" y="813825"/>
                    <a:pt x="275014" y="694096"/>
                    <a:pt x="275014" y="545982"/>
                  </a:cubicBezTo>
                  <a:cubicBezTo>
                    <a:pt x="275014" y="397868"/>
                    <a:pt x="383884" y="276044"/>
                    <a:pt x="542857" y="276044"/>
                  </a:cubicBezTo>
                  <a:cubicBezTo>
                    <a:pt x="701829" y="276044"/>
                    <a:pt x="810795" y="397773"/>
                    <a:pt x="810795" y="545982"/>
                  </a:cubicBezTo>
                  <a:cubicBezTo>
                    <a:pt x="810795" y="694191"/>
                    <a:pt x="701924" y="813825"/>
                    <a:pt x="542857" y="813825"/>
                  </a:cubicBezTo>
                </a:path>
              </a:pathLst>
            </a:custGeom>
            <a:solidFill>
              <a:srgbClr val="81B5A0"/>
            </a:solidFill>
            <a:ln w="9525" cap="flat">
              <a:noFill/>
              <a:prstDash val="solid"/>
              <a:miter/>
            </a:ln>
          </p:spPr>
          <p:txBody>
            <a:bodyPr rtlCol="0" anchor="ctr"/>
            <a:lstStyle/>
            <a:p>
              <a:endParaRPr lang="en-US" sz="1799" dirty="0"/>
            </a:p>
          </p:txBody>
        </p:sp>
        <p:sp>
          <p:nvSpPr>
            <p:cNvPr id="19" name="Freeform: Shape 100">
              <a:extLst>
                <a:ext uri="{FF2B5EF4-FFF2-40B4-BE49-F238E27FC236}">
                  <a16:creationId xmlns:a16="http://schemas.microsoft.com/office/drawing/2014/main" id="{D4409D6A-E5A5-4903-93E9-42E45C9728ED}"/>
                </a:ext>
              </a:extLst>
            </p:cNvPr>
            <p:cNvSpPr/>
            <p:nvPr/>
          </p:nvSpPr>
          <p:spPr>
            <a:xfrm>
              <a:off x="6749390" y="3410846"/>
              <a:ext cx="1495425" cy="933450"/>
            </a:xfrm>
            <a:custGeom>
              <a:avLst/>
              <a:gdLst>
                <a:gd name="connsiteX0" fmla="*/ 555117 w 1495425"/>
                <a:gd name="connsiteY0" fmla="*/ 927259 h 933450"/>
                <a:gd name="connsiteX1" fmla="*/ 372046 w 1495425"/>
                <a:gd name="connsiteY1" fmla="*/ 927259 h 933450"/>
                <a:gd name="connsiteX2" fmla="*/ 7144 w 1495425"/>
                <a:gd name="connsiteY2" fmla="*/ 7144 h 933450"/>
                <a:gd name="connsiteX3" fmla="*/ 252508 w 1495425"/>
                <a:gd name="connsiteY3" fmla="*/ 7144 h 933450"/>
                <a:gd name="connsiteX4" fmla="*/ 452533 w 1495425"/>
                <a:gd name="connsiteY4" fmla="*/ 533019 h 933450"/>
                <a:gd name="connsiteX5" fmla="*/ 648748 w 1495425"/>
                <a:gd name="connsiteY5" fmla="*/ 7144 h 933450"/>
                <a:gd name="connsiteX6" fmla="*/ 853821 w 1495425"/>
                <a:gd name="connsiteY6" fmla="*/ 7144 h 933450"/>
                <a:gd name="connsiteX7" fmla="*/ 1048131 w 1495425"/>
                <a:gd name="connsiteY7" fmla="*/ 533019 h 933450"/>
                <a:gd name="connsiteX8" fmla="*/ 1249966 w 1495425"/>
                <a:gd name="connsiteY8" fmla="*/ 7144 h 933450"/>
                <a:gd name="connsiteX9" fmla="*/ 1495330 w 1495425"/>
                <a:gd name="connsiteY9" fmla="*/ 7144 h 933450"/>
                <a:gd name="connsiteX10" fmla="*/ 1130427 w 1495425"/>
                <a:gd name="connsiteY10" fmla="*/ 927259 h 933450"/>
                <a:gd name="connsiteX11" fmla="*/ 947452 w 1495425"/>
                <a:gd name="connsiteY11" fmla="*/ 927259 h 933450"/>
                <a:gd name="connsiteX12" fmla="*/ 751237 w 1495425"/>
                <a:gd name="connsiteY12" fmla="*/ 403384 h 933450"/>
                <a:gd name="connsiteX13" fmla="*/ 555117 w 1495425"/>
                <a:gd name="connsiteY13" fmla="*/ 927259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5425" h="933450">
                  <a:moveTo>
                    <a:pt x="555117" y="927259"/>
                  </a:moveTo>
                  <a:lnTo>
                    <a:pt x="372046" y="927259"/>
                  </a:lnTo>
                  <a:lnTo>
                    <a:pt x="7144" y="7144"/>
                  </a:lnTo>
                  <a:lnTo>
                    <a:pt x="252508" y="7144"/>
                  </a:lnTo>
                  <a:lnTo>
                    <a:pt x="452533" y="533019"/>
                  </a:lnTo>
                  <a:lnTo>
                    <a:pt x="648748" y="7144"/>
                  </a:lnTo>
                  <a:lnTo>
                    <a:pt x="853821" y="7144"/>
                  </a:lnTo>
                  <a:lnTo>
                    <a:pt x="1048131" y="533019"/>
                  </a:lnTo>
                  <a:lnTo>
                    <a:pt x="1249966" y="7144"/>
                  </a:lnTo>
                  <a:lnTo>
                    <a:pt x="1495330" y="7144"/>
                  </a:lnTo>
                  <a:lnTo>
                    <a:pt x="1130427" y="927259"/>
                  </a:lnTo>
                  <a:lnTo>
                    <a:pt x="947452" y="927259"/>
                  </a:lnTo>
                  <a:lnTo>
                    <a:pt x="751237" y="403384"/>
                  </a:lnTo>
                  <a:lnTo>
                    <a:pt x="555117" y="927259"/>
                  </a:lnTo>
                  <a:close/>
                </a:path>
              </a:pathLst>
            </a:custGeom>
            <a:grpFill/>
            <a:ln w="9525" cap="flat">
              <a:noFill/>
              <a:prstDash val="solid"/>
              <a:miter/>
            </a:ln>
          </p:spPr>
          <p:txBody>
            <a:bodyPr rtlCol="0" anchor="ctr"/>
            <a:lstStyle/>
            <a:p>
              <a:endParaRPr lang="en-US" sz="1799" dirty="0"/>
            </a:p>
          </p:txBody>
        </p:sp>
        <p:sp>
          <p:nvSpPr>
            <p:cNvPr id="20" name="Freeform: Shape 101">
              <a:extLst>
                <a:ext uri="{FF2B5EF4-FFF2-40B4-BE49-F238E27FC236}">
                  <a16:creationId xmlns:a16="http://schemas.microsoft.com/office/drawing/2014/main" id="{2DFDAB32-6AE0-46DA-9337-F96E10D3695B}"/>
                </a:ext>
              </a:extLst>
            </p:cNvPr>
            <p:cNvSpPr/>
            <p:nvPr/>
          </p:nvSpPr>
          <p:spPr>
            <a:xfrm>
              <a:off x="8018502" y="4214089"/>
              <a:ext cx="95250" cy="123825"/>
            </a:xfrm>
            <a:custGeom>
              <a:avLst/>
              <a:gdLst>
                <a:gd name="connsiteX0" fmla="*/ 91535 w 95250"/>
                <a:gd name="connsiteY0" fmla="*/ 7144 h 123825"/>
                <a:gd name="connsiteX1" fmla="*/ 91535 w 95250"/>
                <a:gd name="connsiteY1" fmla="*/ 27242 h 123825"/>
                <a:gd name="connsiteX2" fmla="*/ 60674 w 95250"/>
                <a:gd name="connsiteY2" fmla="*/ 27242 h 123825"/>
                <a:gd name="connsiteX3" fmla="*/ 60674 w 95250"/>
                <a:gd name="connsiteY3" fmla="*/ 124016 h 123825"/>
                <a:gd name="connsiteX4" fmla="*/ 38100 w 95250"/>
                <a:gd name="connsiteY4" fmla="*/ 124016 h 123825"/>
                <a:gd name="connsiteX5" fmla="*/ 38100 w 95250"/>
                <a:gd name="connsiteY5" fmla="*/ 27242 h 123825"/>
                <a:gd name="connsiteX6" fmla="*/ 7144 w 95250"/>
                <a:gd name="connsiteY6" fmla="*/ 27242 h 123825"/>
                <a:gd name="connsiteX7" fmla="*/ 7144 w 95250"/>
                <a:gd name="connsiteY7" fmla="*/ 7144 h 123825"/>
                <a:gd name="connsiteX8" fmla="*/ 91535 w 95250"/>
                <a:gd name="connsiteY8"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123825">
                  <a:moveTo>
                    <a:pt x="91535" y="7144"/>
                  </a:moveTo>
                  <a:lnTo>
                    <a:pt x="91535" y="27242"/>
                  </a:lnTo>
                  <a:lnTo>
                    <a:pt x="60674" y="27242"/>
                  </a:lnTo>
                  <a:lnTo>
                    <a:pt x="60674" y="124016"/>
                  </a:lnTo>
                  <a:lnTo>
                    <a:pt x="38100" y="124016"/>
                  </a:lnTo>
                  <a:lnTo>
                    <a:pt x="38100" y="27242"/>
                  </a:lnTo>
                  <a:lnTo>
                    <a:pt x="7144" y="27242"/>
                  </a:lnTo>
                  <a:lnTo>
                    <a:pt x="7144" y="7144"/>
                  </a:lnTo>
                  <a:lnTo>
                    <a:pt x="91535" y="7144"/>
                  </a:lnTo>
                  <a:close/>
                </a:path>
              </a:pathLst>
            </a:custGeom>
            <a:grpFill/>
            <a:ln w="9525" cap="flat">
              <a:noFill/>
              <a:prstDash val="solid"/>
              <a:miter/>
            </a:ln>
          </p:spPr>
          <p:txBody>
            <a:bodyPr rtlCol="0" anchor="ctr"/>
            <a:lstStyle/>
            <a:p>
              <a:endParaRPr lang="en-US" sz="1799" dirty="0"/>
            </a:p>
          </p:txBody>
        </p:sp>
        <p:sp>
          <p:nvSpPr>
            <p:cNvPr id="21" name="Freeform: Shape 102">
              <a:extLst>
                <a:ext uri="{FF2B5EF4-FFF2-40B4-BE49-F238E27FC236}">
                  <a16:creationId xmlns:a16="http://schemas.microsoft.com/office/drawing/2014/main" id="{C08E68FA-00EB-4E7E-A9E2-4BA6E7DC4A2D}"/>
                </a:ext>
              </a:extLst>
            </p:cNvPr>
            <p:cNvSpPr/>
            <p:nvPr/>
          </p:nvSpPr>
          <p:spPr>
            <a:xfrm>
              <a:off x="8120705" y="4214089"/>
              <a:ext cx="123825" cy="123825"/>
            </a:xfrm>
            <a:custGeom>
              <a:avLst/>
              <a:gdLst>
                <a:gd name="connsiteX0" fmla="*/ 65627 w 123825"/>
                <a:gd name="connsiteY0" fmla="*/ 77153 h 123825"/>
                <a:gd name="connsiteX1" fmla="*/ 108204 w 123825"/>
                <a:gd name="connsiteY1" fmla="*/ 7144 h 123825"/>
                <a:gd name="connsiteX2" fmla="*/ 124016 w 123825"/>
                <a:gd name="connsiteY2" fmla="*/ 7144 h 123825"/>
                <a:gd name="connsiteX3" fmla="*/ 124016 w 123825"/>
                <a:gd name="connsiteY3" fmla="*/ 124016 h 123825"/>
                <a:gd name="connsiteX4" fmla="*/ 101441 w 123825"/>
                <a:gd name="connsiteY4" fmla="*/ 124016 h 123825"/>
                <a:gd name="connsiteX5" fmla="*/ 101441 w 123825"/>
                <a:gd name="connsiteY5" fmla="*/ 58960 h 123825"/>
                <a:gd name="connsiteX6" fmla="*/ 73438 w 123825"/>
                <a:gd name="connsiteY6" fmla="*/ 104870 h 123825"/>
                <a:gd name="connsiteX7" fmla="*/ 57817 w 123825"/>
                <a:gd name="connsiteY7" fmla="*/ 104870 h 123825"/>
                <a:gd name="connsiteX8" fmla="*/ 29718 w 123825"/>
                <a:gd name="connsiteY8" fmla="*/ 58960 h 123825"/>
                <a:gd name="connsiteX9" fmla="*/ 29718 w 123825"/>
                <a:gd name="connsiteY9" fmla="*/ 124016 h 123825"/>
                <a:gd name="connsiteX10" fmla="*/ 7144 w 123825"/>
                <a:gd name="connsiteY10" fmla="*/ 124016 h 123825"/>
                <a:gd name="connsiteX11" fmla="*/ 7144 w 123825"/>
                <a:gd name="connsiteY11" fmla="*/ 7144 h 123825"/>
                <a:gd name="connsiteX12" fmla="*/ 23051 w 123825"/>
                <a:gd name="connsiteY12" fmla="*/ 7144 h 123825"/>
                <a:gd name="connsiteX13" fmla="*/ 65627 w 123825"/>
                <a:gd name="connsiteY13" fmla="*/ 77153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825" h="123825">
                  <a:moveTo>
                    <a:pt x="65627" y="77153"/>
                  </a:moveTo>
                  <a:lnTo>
                    <a:pt x="108204" y="7144"/>
                  </a:lnTo>
                  <a:lnTo>
                    <a:pt x="124016" y="7144"/>
                  </a:lnTo>
                  <a:lnTo>
                    <a:pt x="124016" y="124016"/>
                  </a:lnTo>
                  <a:lnTo>
                    <a:pt x="101441" y="124016"/>
                  </a:lnTo>
                  <a:lnTo>
                    <a:pt x="101441" y="58960"/>
                  </a:lnTo>
                  <a:lnTo>
                    <a:pt x="73438" y="104870"/>
                  </a:lnTo>
                  <a:lnTo>
                    <a:pt x="57817" y="104870"/>
                  </a:lnTo>
                  <a:lnTo>
                    <a:pt x="29718" y="58960"/>
                  </a:lnTo>
                  <a:lnTo>
                    <a:pt x="29718" y="124016"/>
                  </a:lnTo>
                  <a:lnTo>
                    <a:pt x="7144" y="124016"/>
                  </a:lnTo>
                  <a:lnTo>
                    <a:pt x="7144" y="7144"/>
                  </a:lnTo>
                  <a:lnTo>
                    <a:pt x="23051" y="7144"/>
                  </a:lnTo>
                  <a:lnTo>
                    <a:pt x="65627" y="77153"/>
                  </a:lnTo>
                  <a:close/>
                </a:path>
              </a:pathLst>
            </a:custGeom>
            <a:grpFill/>
            <a:ln w="9525" cap="flat">
              <a:noFill/>
              <a:prstDash val="solid"/>
              <a:miter/>
            </a:ln>
          </p:spPr>
          <p:txBody>
            <a:bodyPr rtlCol="0" anchor="ctr"/>
            <a:lstStyle/>
            <a:p>
              <a:endParaRPr lang="en-US" sz="1799" dirty="0"/>
            </a:p>
          </p:txBody>
        </p:sp>
      </p:grpSp>
    </p:spTree>
    <p:extLst>
      <p:ext uri="{BB962C8B-B14F-4D97-AF65-F5344CB8AC3E}">
        <p14:creationId xmlns:p14="http://schemas.microsoft.com/office/powerpoint/2010/main" val="3436466117"/>
      </p:ext>
    </p:extLst>
  </p:cSld>
  <p:clrMapOvr>
    <a:masterClrMapping/>
  </p:clrMapOvr>
  <p:hf sldNum="0" hdr="0" ftr="0" dt="0"/>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preserve="1">
  <p:cSld name="Thank You_1_Name">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371749" y="3599345"/>
            <a:ext cx="10441443" cy="1374775"/>
          </a:xfrm>
        </p:spPr>
        <p:txBody>
          <a:bodyPr/>
          <a:lstStyle>
            <a:lvl1pPr marL="0" indent="0">
              <a:buFont typeface="Calibri" panose="020F0502020204030204" pitchFamily="34" charset="0"/>
              <a:buChar char=" "/>
              <a:defRPr sz="1999" b="0">
                <a:solidFill>
                  <a:schemeClr val="bg2"/>
                </a:solidFill>
                <a:latin typeface="+mn-lt"/>
                <a:ea typeface="Gilroy" panose="00000500000000000000" pitchFamily="50" charset="0"/>
                <a:cs typeface="Gilroy" panose="00000500000000000000" pitchFamily="50" charset="0"/>
              </a:defRPr>
            </a:lvl1pPr>
            <a:lvl2pPr marL="0" indent="0">
              <a:spcBef>
                <a:spcPts val="300"/>
              </a:spcBef>
              <a:buFont typeface="Calibri" panose="020F0502020204030204" pitchFamily="34" charset="0"/>
              <a:buChar char=" "/>
              <a:defRPr sz="1799">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hasCustomPrompt="1"/>
          </p:nvPr>
        </p:nvSpPr>
        <p:spPr>
          <a:xfrm>
            <a:off x="415787" y="2731259"/>
            <a:ext cx="11185080" cy="668692"/>
          </a:xfrm>
        </p:spPr>
        <p:txBody>
          <a:bodyPr/>
          <a:lstStyle>
            <a:lvl1pPr>
              <a:lnSpc>
                <a:spcPct val="90000"/>
              </a:lnSpc>
              <a:defRPr sz="4399" b="1">
                <a:solidFill>
                  <a:schemeClr val="bg2"/>
                </a:solidFill>
              </a:defRPr>
            </a:lvl1pPr>
          </a:lstStyle>
          <a:p>
            <a:r>
              <a:rPr lang="en-US"/>
              <a:t>Click to edit master title style</a:t>
            </a:r>
          </a:p>
        </p:txBody>
      </p:sp>
      <p:pic>
        <p:nvPicPr>
          <p:cNvPr id="18" name="Picture 17" descr="A picture containing drawing, light&#10;&#10;Description automatically generated">
            <a:extLst>
              <a:ext uri="{FF2B5EF4-FFF2-40B4-BE49-F238E27FC236}">
                <a16:creationId xmlns:a16="http://schemas.microsoft.com/office/drawing/2014/main" id="{4070F1EE-F7D8-4B38-87C3-2AB858D8D96F}"/>
              </a:ext>
            </a:extLst>
          </p:cNvPr>
          <p:cNvPicPr>
            <a:picLocks noChangeAspect="1"/>
          </p:cNvPicPr>
          <p:nvPr userDrawn="1"/>
        </p:nvPicPr>
        <p:blipFill>
          <a:blip r:embed="rId2"/>
          <a:stretch>
            <a:fillRect/>
          </a:stretch>
        </p:blipFill>
        <p:spPr>
          <a:xfrm>
            <a:off x="402864" y="904866"/>
            <a:ext cx="1848098" cy="531050"/>
          </a:xfrm>
          <a:prstGeom prst="rect">
            <a:avLst/>
          </a:prstGeom>
        </p:spPr>
      </p:pic>
    </p:spTree>
    <p:extLst>
      <p:ext uri="{BB962C8B-B14F-4D97-AF65-F5344CB8AC3E}">
        <p14:creationId xmlns:p14="http://schemas.microsoft.com/office/powerpoint/2010/main" val="216865498"/>
      </p:ext>
    </p:extLst>
  </p:cSld>
  <p:clrMapOvr>
    <a:masterClrMapping/>
  </p:clrMapOvr>
  <p:hf sldNum="0" hdr="0" ftr="0" dt="0"/>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preserve="1">
  <p:cSld name="Thank You_Blank_Name">
    <p:bg bwMode="gray">
      <p:bgPr>
        <a:solidFill>
          <a:schemeClr val="tx1"/>
        </a:solid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370629" y="3599345"/>
            <a:ext cx="10441443" cy="1374775"/>
          </a:xfrm>
        </p:spPr>
        <p:txBody>
          <a:bodyPr/>
          <a:lstStyle>
            <a:lvl1pPr marL="0" indent="0">
              <a:buFont typeface="Calibri" panose="020F0502020204030204" pitchFamily="34" charset="0"/>
              <a:buChar char=" "/>
              <a:defRPr sz="1999" b="0">
                <a:solidFill>
                  <a:schemeClr val="bg2"/>
                </a:solidFill>
                <a:latin typeface="+mn-lt"/>
                <a:ea typeface="Gilroy" panose="00000500000000000000" pitchFamily="50" charset="0"/>
                <a:cs typeface="Gilroy" panose="00000500000000000000" pitchFamily="50" charset="0"/>
              </a:defRPr>
            </a:lvl1pPr>
            <a:lvl2pPr marL="0" indent="0">
              <a:spcBef>
                <a:spcPts val="300"/>
              </a:spcBef>
              <a:buFont typeface="Calibri" panose="020F0502020204030204" pitchFamily="34" charset="0"/>
              <a:buChar char=" "/>
              <a:defRPr sz="1799">
                <a:solidFill>
                  <a:schemeClr val="bg2"/>
                </a:solidFill>
                <a:latin typeface="+mn-lt"/>
                <a:ea typeface="Gilroy" panose="00000500000000000000" pitchFamily="50" charset="0"/>
                <a:cs typeface="Gilroy" panose="00000500000000000000" pitchFamily="50" charset="0"/>
              </a:defRPr>
            </a:lvl2pPr>
          </a:lstStyle>
          <a:p>
            <a:pPr lvl="0"/>
            <a:r>
              <a:rPr lang="en-US"/>
              <a:t>Click to edit master text styles</a:t>
            </a:r>
          </a:p>
          <a:p>
            <a:pPr lvl="1"/>
            <a:r>
              <a:rPr lang="en-US"/>
              <a:t>Second level</a:t>
            </a:r>
          </a:p>
        </p:txBody>
      </p:sp>
      <p:sp>
        <p:nvSpPr>
          <p:cNvPr id="3" name="Title 2"/>
          <p:cNvSpPr>
            <a:spLocks noGrp="1"/>
          </p:cNvSpPr>
          <p:nvPr>
            <p:ph type="title" hasCustomPrompt="1"/>
          </p:nvPr>
        </p:nvSpPr>
        <p:spPr>
          <a:xfrm>
            <a:off x="415227" y="2731259"/>
            <a:ext cx="11185080" cy="668692"/>
          </a:xfrm>
        </p:spPr>
        <p:txBody>
          <a:bodyPr/>
          <a:lstStyle>
            <a:lvl1pPr>
              <a:lnSpc>
                <a:spcPct val="90000"/>
              </a:lnSpc>
              <a:defRPr sz="4399" b="1">
                <a:solidFill>
                  <a:schemeClr val="bg2"/>
                </a:solidFill>
              </a:defRPr>
            </a:lvl1pPr>
          </a:lstStyle>
          <a:p>
            <a:r>
              <a:rPr lang="en-US"/>
              <a:t>Click to edit master title style</a:t>
            </a:r>
          </a:p>
        </p:txBody>
      </p:sp>
      <p:pic>
        <p:nvPicPr>
          <p:cNvPr id="19" name="Picture 18" descr="A picture containing drawing, light&#10;&#10;Description automatically generated">
            <a:extLst>
              <a:ext uri="{FF2B5EF4-FFF2-40B4-BE49-F238E27FC236}">
                <a16:creationId xmlns:a16="http://schemas.microsoft.com/office/drawing/2014/main" id="{24C40600-E406-4C5D-8001-FF3759F5B410}"/>
              </a:ext>
            </a:extLst>
          </p:cNvPr>
          <p:cNvPicPr>
            <a:picLocks noChangeAspect="1"/>
          </p:cNvPicPr>
          <p:nvPr userDrawn="1"/>
        </p:nvPicPr>
        <p:blipFill>
          <a:blip r:embed="rId2"/>
          <a:stretch>
            <a:fillRect/>
          </a:stretch>
        </p:blipFill>
        <p:spPr>
          <a:xfrm>
            <a:off x="402864" y="904866"/>
            <a:ext cx="1848098" cy="531050"/>
          </a:xfrm>
          <a:prstGeom prst="rect">
            <a:avLst/>
          </a:prstGeom>
        </p:spPr>
      </p:pic>
    </p:spTree>
    <p:extLst>
      <p:ext uri="{BB962C8B-B14F-4D97-AF65-F5344CB8AC3E}">
        <p14:creationId xmlns:p14="http://schemas.microsoft.com/office/powerpoint/2010/main" val="249418736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6.xml"/><Relationship Id="rId18" Type="http://schemas.openxmlformats.org/officeDocument/2006/relationships/slideLayout" Target="../slideLayouts/slideLayout51.xml"/><Relationship Id="rId26" Type="http://schemas.openxmlformats.org/officeDocument/2006/relationships/slideLayout" Target="../slideLayouts/slideLayout59.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34" Type="http://schemas.openxmlformats.org/officeDocument/2006/relationships/theme" Target="../theme/theme2.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slideLayout" Target="../slideLayouts/slideLayout58.xml"/><Relationship Id="rId33" Type="http://schemas.openxmlformats.org/officeDocument/2006/relationships/slideLayout" Target="../slideLayouts/slideLayout66.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29" Type="http://schemas.openxmlformats.org/officeDocument/2006/relationships/slideLayout" Target="../slideLayouts/slideLayout62.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32" Type="http://schemas.openxmlformats.org/officeDocument/2006/relationships/slideLayout" Target="../slideLayouts/slideLayout65.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28" Type="http://schemas.openxmlformats.org/officeDocument/2006/relationships/slideLayout" Target="../slideLayouts/slideLayout61.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31" Type="http://schemas.openxmlformats.org/officeDocument/2006/relationships/slideLayout" Target="../slideLayouts/slideLayout64.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 Id="rId27" Type="http://schemas.openxmlformats.org/officeDocument/2006/relationships/slideLayout" Target="../slideLayouts/slideLayout60.xml"/><Relationship Id="rId30" Type="http://schemas.openxmlformats.org/officeDocument/2006/relationships/slideLayout" Target="../slideLayouts/slideLayout63.xml"/><Relationship Id="rId8"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9.xml"/><Relationship Id="rId18" Type="http://schemas.openxmlformats.org/officeDocument/2006/relationships/slideLayout" Target="../slideLayouts/slideLayout84.xml"/><Relationship Id="rId26" Type="http://schemas.openxmlformats.org/officeDocument/2006/relationships/slideLayout" Target="../slideLayouts/slideLayout92.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34" Type="http://schemas.openxmlformats.org/officeDocument/2006/relationships/slideLayout" Target="../slideLayouts/slideLayout100.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5" Type="http://schemas.openxmlformats.org/officeDocument/2006/relationships/slideLayout" Target="../slideLayouts/slideLayout91.xml"/><Relationship Id="rId33" Type="http://schemas.openxmlformats.org/officeDocument/2006/relationships/slideLayout" Target="../slideLayouts/slideLayout99.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29" Type="http://schemas.openxmlformats.org/officeDocument/2006/relationships/slideLayout" Target="../slideLayouts/slideLayout95.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24" Type="http://schemas.openxmlformats.org/officeDocument/2006/relationships/slideLayout" Target="../slideLayouts/slideLayout90.xml"/><Relationship Id="rId32" Type="http://schemas.openxmlformats.org/officeDocument/2006/relationships/slideLayout" Target="../slideLayouts/slideLayout98.xml"/><Relationship Id="rId5" Type="http://schemas.openxmlformats.org/officeDocument/2006/relationships/slideLayout" Target="../slideLayouts/slideLayout71.xml"/><Relationship Id="rId15" Type="http://schemas.openxmlformats.org/officeDocument/2006/relationships/slideLayout" Target="../slideLayouts/slideLayout81.xml"/><Relationship Id="rId23" Type="http://schemas.openxmlformats.org/officeDocument/2006/relationships/slideLayout" Target="../slideLayouts/slideLayout89.xml"/><Relationship Id="rId28" Type="http://schemas.openxmlformats.org/officeDocument/2006/relationships/slideLayout" Target="../slideLayouts/slideLayout94.xml"/><Relationship Id="rId36" Type="http://schemas.openxmlformats.org/officeDocument/2006/relationships/theme" Target="../theme/theme3.xml"/><Relationship Id="rId10" Type="http://schemas.openxmlformats.org/officeDocument/2006/relationships/slideLayout" Target="../slideLayouts/slideLayout76.xml"/><Relationship Id="rId19" Type="http://schemas.openxmlformats.org/officeDocument/2006/relationships/slideLayout" Target="../slideLayouts/slideLayout85.xml"/><Relationship Id="rId31" Type="http://schemas.openxmlformats.org/officeDocument/2006/relationships/slideLayout" Target="../slideLayouts/slideLayout97.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slideLayout" Target="../slideLayouts/slideLayout88.xml"/><Relationship Id="rId27" Type="http://schemas.openxmlformats.org/officeDocument/2006/relationships/slideLayout" Target="../slideLayouts/slideLayout93.xml"/><Relationship Id="rId30" Type="http://schemas.openxmlformats.org/officeDocument/2006/relationships/slideLayout" Target="../slideLayouts/slideLayout96.xml"/><Relationship Id="rId35" Type="http://schemas.openxmlformats.org/officeDocument/2006/relationships/slideLayout" Target="../slideLayouts/slideLayout101.xml"/><Relationship Id="rId8"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bwMode="gray">
          <a:xfrm>
            <a:off x="435731" y="1902265"/>
            <a:ext cx="11212741" cy="4445658"/>
          </a:xfrm>
          <a:prstGeom prst="rect">
            <a:avLst/>
          </a:prstGeom>
        </p:spPr>
        <p:txBody>
          <a:bodyPr vert="horz" lIns="91440" tIns="45720" rIns="9144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Footer Placeholder 4"/>
          <p:cNvSpPr txBox="1">
            <a:spLocks/>
          </p:cNvSpPr>
          <p:nvPr/>
        </p:nvSpPr>
        <p:spPr bwMode="gray">
          <a:xfrm>
            <a:off x="5861884" y="6459273"/>
            <a:ext cx="497712"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600" smtClean="0">
                <a:solidFill>
                  <a:schemeClr val="tx1"/>
                </a:solidFill>
                <a:latin typeface="+mn-lt"/>
                <a:ea typeface="Avenir Book" charset="0"/>
                <a:cs typeface="Arial" panose="020B0604020202020204" pitchFamily="34" charset="0"/>
              </a:rPr>
              <a:pPr algn="ctr"/>
              <a:t>‹#›</a:t>
            </a:fld>
            <a:endParaRPr lang="en-US" sz="600" dirty="0">
              <a:solidFill>
                <a:schemeClr val="tx1"/>
              </a:solidFill>
              <a:latin typeface="+mn-lt"/>
              <a:ea typeface="Avenir Book" charset="0"/>
              <a:cs typeface="Arial" panose="020B0604020202020204" pitchFamily="34" charset="0"/>
            </a:endParaRPr>
          </a:p>
        </p:txBody>
      </p:sp>
      <p:sp>
        <p:nvSpPr>
          <p:cNvPr id="21" name="Footer Placeholder 4"/>
          <p:cNvSpPr txBox="1">
            <a:spLocks/>
          </p:cNvSpPr>
          <p:nvPr/>
        </p:nvSpPr>
        <p:spPr bwMode="gray">
          <a:xfrm>
            <a:off x="8053501" y="6457954"/>
            <a:ext cx="3703073"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r" defTabSz="457017" rtl="0" eaLnBrk="1" latinLnBrk="0" hangingPunct="1">
              <a:tabLst>
                <a:tab pos="3599010" algn="l"/>
              </a:tabLst>
            </a:pPr>
            <a:r>
              <a:rPr lang="en-US" sz="600" kern="1200" dirty="0">
                <a:solidFill>
                  <a:schemeClr val="tx1"/>
                </a:solidFill>
                <a:latin typeface="+mn-lt"/>
                <a:ea typeface="+mn-ea"/>
                <a:cs typeface="Arial" panose="020B0604020202020204" pitchFamily="34" charset="0"/>
              </a:rPr>
              <a:t>© 2021 ServiceNow, Inc. All Rights Reserved.</a:t>
            </a:r>
          </a:p>
        </p:txBody>
      </p:sp>
      <p:sp>
        <p:nvSpPr>
          <p:cNvPr id="2" name="Title Placeholder 1"/>
          <p:cNvSpPr>
            <a:spLocks noGrp="1"/>
          </p:cNvSpPr>
          <p:nvPr>
            <p:ph type="title"/>
          </p:nvPr>
        </p:nvSpPr>
        <p:spPr bwMode="gray">
          <a:xfrm>
            <a:off x="441231" y="341807"/>
            <a:ext cx="11207242" cy="668692"/>
          </a:xfrm>
          <a:prstGeom prst="rect">
            <a:avLst/>
          </a:prstGeom>
        </p:spPr>
        <p:txBody>
          <a:bodyPr vert="horz" lIns="91440" tIns="0" rIns="91440" bIns="0" rtlCol="0" anchor="b" anchorCtr="0">
            <a:noAutofit/>
          </a:bodyPr>
          <a:lstStyle/>
          <a:p>
            <a:pPr lvl="0"/>
            <a:r>
              <a:rPr lang="en-US"/>
              <a:t>Click to edit Master title style</a:t>
            </a:r>
          </a:p>
        </p:txBody>
      </p:sp>
      <p:grpSp>
        <p:nvGrpSpPr>
          <p:cNvPr id="15" name="Group 14">
            <a:extLst>
              <a:ext uri="{FF2B5EF4-FFF2-40B4-BE49-F238E27FC236}">
                <a16:creationId xmlns:a16="http://schemas.microsoft.com/office/drawing/2014/main" id="{160B7161-33C9-4283-A38D-24218FC8740E}"/>
              </a:ext>
            </a:extLst>
          </p:cNvPr>
          <p:cNvGrpSpPr/>
          <p:nvPr userDrawn="1"/>
        </p:nvGrpSpPr>
        <p:grpSpPr bwMode="gray">
          <a:xfrm>
            <a:off x="540351" y="6441868"/>
            <a:ext cx="559991" cy="161925"/>
            <a:chOff x="4436128" y="1677988"/>
            <a:chExt cx="559991" cy="161925"/>
          </a:xfrm>
        </p:grpSpPr>
        <p:sp>
          <p:nvSpPr>
            <p:cNvPr id="16" name="Freeform 5">
              <a:extLst>
                <a:ext uri="{FF2B5EF4-FFF2-40B4-BE49-F238E27FC236}">
                  <a16:creationId xmlns:a16="http://schemas.microsoft.com/office/drawing/2014/main" id="{9E42893F-BEE7-4522-9C1C-54E8C1DF2A56}"/>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6">
              <a:extLst>
                <a:ext uri="{FF2B5EF4-FFF2-40B4-BE49-F238E27FC236}">
                  <a16:creationId xmlns:a16="http://schemas.microsoft.com/office/drawing/2014/main" id="{72C58D0B-DCA5-4006-B425-92F28A5A454E}"/>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7">
              <a:extLst>
                <a:ext uri="{FF2B5EF4-FFF2-40B4-BE49-F238E27FC236}">
                  <a16:creationId xmlns:a16="http://schemas.microsoft.com/office/drawing/2014/main" id="{69A8B906-BE12-4BF9-8035-A5D01A7FA1D4}"/>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19" name="Group 18">
              <a:extLst>
                <a:ext uri="{FF2B5EF4-FFF2-40B4-BE49-F238E27FC236}">
                  <a16:creationId xmlns:a16="http://schemas.microsoft.com/office/drawing/2014/main" id="{1089459A-43CF-4F05-B84E-346BB12E7DC2}"/>
                </a:ext>
              </a:extLst>
            </p:cNvPr>
            <p:cNvGrpSpPr>
              <a:grpSpLocks noChangeAspect="1"/>
            </p:cNvGrpSpPr>
            <p:nvPr/>
          </p:nvGrpSpPr>
          <p:grpSpPr bwMode="gray">
            <a:xfrm>
              <a:off x="4956831" y="1814196"/>
              <a:ext cx="39288" cy="20954"/>
              <a:chOff x="2687241" y="1822450"/>
              <a:chExt cx="23813" cy="12700"/>
            </a:xfrm>
          </p:grpSpPr>
          <p:sp>
            <p:nvSpPr>
              <p:cNvPr id="20" name="Freeform 8">
                <a:extLst>
                  <a:ext uri="{FF2B5EF4-FFF2-40B4-BE49-F238E27FC236}">
                    <a16:creationId xmlns:a16="http://schemas.microsoft.com/office/drawing/2014/main" id="{FE52A60A-2E72-41D3-92BC-3E02BB2731DB}"/>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Freeform 9">
                <a:extLst>
                  <a:ext uri="{FF2B5EF4-FFF2-40B4-BE49-F238E27FC236}">
                    <a16:creationId xmlns:a16="http://schemas.microsoft.com/office/drawing/2014/main" id="{D51BEEF2-6746-4723-8172-AE900AC6B9CD}"/>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898961582"/>
      </p:ext>
    </p:extLst>
  </p:cSld>
  <p:clrMap bg1="lt1" tx1="dk1" bg2="lt2" tx2="dk2" accent1="accent1" accent2="accent2" accent3="accent3" accent4="accent4" accent5="accent5" accent6="accent6" hlink="hlink" folHlink="folHlink"/>
  <p:sldLayoutIdLst>
    <p:sldLayoutId id="2147484091" r:id="rId1"/>
    <p:sldLayoutId id="2147484097" r:id="rId2"/>
    <p:sldLayoutId id="2147484144" r:id="rId3"/>
    <p:sldLayoutId id="2147484145" r:id="rId4"/>
    <p:sldLayoutId id="2147484143" r:id="rId5"/>
    <p:sldLayoutId id="2147484102" r:id="rId6"/>
    <p:sldLayoutId id="2147484103" r:id="rId7"/>
    <p:sldLayoutId id="2147484104" r:id="rId8"/>
    <p:sldLayoutId id="2147484242" r:id="rId9"/>
    <p:sldLayoutId id="2147484129" r:id="rId10"/>
    <p:sldLayoutId id="2147484105" r:id="rId11"/>
    <p:sldLayoutId id="2147484137" r:id="rId12"/>
    <p:sldLayoutId id="2147484106" r:id="rId13"/>
    <p:sldLayoutId id="2147484140" r:id="rId14"/>
    <p:sldLayoutId id="2147484244" r:id="rId15"/>
    <p:sldLayoutId id="2147484141" r:id="rId16"/>
    <p:sldLayoutId id="2147484142" r:id="rId17"/>
    <p:sldLayoutId id="2147484146" r:id="rId18"/>
    <p:sldLayoutId id="2147484243" r:id="rId19"/>
    <p:sldLayoutId id="2147484133" r:id="rId20"/>
    <p:sldLayoutId id="2147484132" r:id="rId21"/>
    <p:sldLayoutId id="2147484108" r:id="rId22"/>
    <p:sldLayoutId id="2147484109" r:id="rId23"/>
    <p:sldLayoutId id="2147484110" r:id="rId24"/>
    <p:sldLayoutId id="2147484111" r:id="rId25"/>
    <p:sldLayoutId id="2147484112" r:id="rId26"/>
    <p:sldLayoutId id="2147484151" r:id="rId27"/>
    <p:sldLayoutId id="2147484113" r:id="rId28"/>
    <p:sldLayoutId id="2147484138" r:id="rId29"/>
    <p:sldLayoutId id="2147484148" r:id="rId30"/>
    <p:sldLayoutId id="2147484149" r:id="rId31"/>
    <p:sldLayoutId id="2147484150" r:id="rId32"/>
    <p:sldLayoutId id="2147484125" r:id="rId33"/>
  </p:sldLayoutIdLst>
  <p:transition>
    <p:fade/>
  </p:transition>
  <p:hf sldNum="0" hdr="0" ftr="0" dt="0"/>
  <p:txStyles>
    <p:titleStyle>
      <a:lvl1pPr algn="l" defTabSz="457017" rtl="0" eaLnBrk="1" latinLnBrk="0" hangingPunct="1">
        <a:lnSpc>
          <a:spcPct val="85000"/>
        </a:lnSpc>
        <a:spcBef>
          <a:spcPts val="0"/>
        </a:spcBef>
        <a:buNone/>
        <a:defRPr lang="en-US" sz="3200" b="1" i="0" kern="1200" dirty="0" smtClean="0">
          <a:solidFill>
            <a:schemeClr val="tx1"/>
          </a:solidFill>
          <a:latin typeface="+mj-lt"/>
          <a:ea typeface="Gilroy" panose="00000500000000000000" pitchFamily="50" charset="0"/>
          <a:cs typeface="Gilroy" panose="00000500000000000000" pitchFamily="50" charset="0"/>
        </a:defRPr>
      </a:lvl1pPr>
    </p:titleStyle>
    <p:body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p:bodyStyle>
    <p:otherStyle>
      <a:defPPr>
        <a:defRPr lang="en-US"/>
      </a:defPPr>
      <a:lvl1pPr marL="0" algn="l" defTabSz="457017" rtl="0" eaLnBrk="1" latinLnBrk="0" hangingPunct="1">
        <a:defRPr sz="1799" kern="1200">
          <a:solidFill>
            <a:schemeClr val="tx1"/>
          </a:solidFill>
          <a:latin typeface="+mn-lt"/>
          <a:ea typeface="+mn-ea"/>
          <a:cs typeface="+mn-cs"/>
        </a:defRPr>
      </a:lvl1pPr>
      <a:lvl2pPr marL="457017" algn="l" defTabSz="457017" rtl="0" eaLnBrk="1" latinLnBrk="0" hangingPunct="1">
        <a:defRPr sz="1799" kern="1200">
          <a:solidFill>
            <a:schemeClr val="tx1"/>
          </a:solidFill>
          <a:latin typeface="+mn-lt"/>
          <a:ea typeface="+mn-ea"/>
          <a:cs typeface="+mn-cs"/>
        </a:defRPr>
      </a:lvl2pPr>
      <a:lvl3pPr marL="914034" algn="l" defTabSz="457017" rtl="0" eaLnBrk="1" latinLnBrk="0" hangingPunct="1">
        <a:defRPr sz="1799" kern="1200">
          <a:solidFill>
            <a:schemeClr val="tx1"/>
          </a:solidFill>
          <a:latin typeface="+mn-lt"/>
          <a:ea typeface="+mn-ea"/>
          <a:cs typeface="+mn-cs"/>
        </a:defRPr>
      </a:lvl3pPr>
      <a:lvl4pPr marL="1371051" algn="l" defTabSz="457017" rtl="0" eaLnBrk="1" latinLnBrk="0" hangingPunct="1">
        <a:defRPr sz="1799" kern="1200">
          <a:solidFill>
            <a:schemeClr val="tx1"/>
          </a:solidFill>
          <a:latin typeface="+mn-lt"/>
          <a:ea typeface="+mn-ea"/>
          <a:cs typeface="+mn-cs"/>
        </a:defRPr>
      </a:lvl4pPr>
      <a:lvl5pPr marL="1828068" algn="l" defTabSz="457017" rtl="0" eaLnBrk="1" latinLnBrk="0" hangingPunct="1">
        <a:defRPr sz="1799" kern="1200">
          <a:solidFill>
            <a:schemeClr val="tx1"/>
          </a:solidFill>
          <a:latin typeface="+mn-lt"/>
          <a:ea typeface="+mn-ea"/>
          <a:cs typeface="+mn-cs"/>
        </a:defRPr>
      </a:lvl5pPr>
      <a:lvl6pPr marL="2285086" algn="l" defTabSz="457017" rtl="0" eaLnBrk="1" latinLnBrk="0" hangingPunct="1">
        <a:defRPr sz="1799" kern="1200">
          <a:solidFill>
            <a:schemeClr val="tx1"/>
          </a:solidFill>
          <a:latin typeface="+mn-lt"/>
          <a:ea typeface="+mn-ea"/>
          <a:cs typeface="+mn-cs"/>
        </a:defRPr>
      </a:lvl6pPr>
      <a:lvl7pPr marL="2742103" algn="l" defTabSz="457017" rtl="0" eaLnBrk="1" latinLnBrk="0" hangingPunct="1">
        <a:defRPr sz="1799" kern="1200">
          <a:solidFill>
            <a:schemeClr val="tx1"/>
          </a:solidFill>
          <a:latin typeface="+mn-lt"/>
          <a:ea typeface="+mn-ea"/>
          <a:cs typeface="+mn-cs"/>
        </a:defRPr>
      </a:lvl7pPr>
      <a:lvl8pPr marL="3199120" algn="l" defTabSz="457017" rtl="0" eaLnBrk="1" latinLnBrk="0" hangingPunct="1">
        <a:defRPr sz="1799" kern="1200">
          <a:solidFill>
            <a:schemeClr val="tx1"/>
          </a:solidFill>
          <a:latin typeface="+mn-lt"/>
          <a:ea typeface="+mn-ea"/>
          <a:cs typeface="+mn-cs"/>
        </a:defRPr>
      </a:lvl8pPr>
      <a:lvl9pPr marL="3656137" algn="l" defTabSz="45701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bwMode="gray">
          <a:xfrm>
            <a:off x="435731" y="1902265"/>
            <a:ext cx="11212741" cy="4445658"/>
          </a:xfrm>
          <a:prstGeom prst="rect">
            <a:avLst/>
          </a:prstGeom>
        </p:spPr>
        <p:txBody>
          <a:bodyPr vert="horz" lIns="91440" tIns="45720" rIns="9144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Footer Placeholder 4"/>
          <p:cNvSpPr txBox="1">
            <a:spLocks/>
          </p:cNvSpPr>
          <p:nvPr/>
        </p:nvSpPr>
        <p:spPr bwMode="gray">
          <a:xfrm>
            <a:off x="5861884" y="6551444"/>
            <a:ext cx="497712"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600" smtClean="0">
                <a:solidFill>
                  <a:schemeClr val="tx1"/>
                </a:solidFill>
                <a:latin typeface="+mn-lt"/>
                <a:ea typeface="Avenir Book" charset="0"/>
                <a:cs typeface="Arial" panose="020B0604020202020204" pitchFamily="34" charset="0"/>
              </a:rPr>
              <a:pPr algn="ctr"/>
              <a:t>‹#›</a:t>
            </a:fld>
            <a:endParaRPr lang="en-US" sz="600" dirty="0">
              <a:solidFill>
                <a:schemeClr val="tx1"/>
              </a:solidFill>
              <a:latin typeface="+mn-lt"/>
              <a:ea typeface="Avenir Book" charset="0"/>
              <a:cs typeface="Arial" panose="020B0604020202020204" pitchFamily="34" charset="0"/>
            </a:endParaRPr>
          </a:p>
        </p:txBody>
      </p:sp>
      <p:sp>
        <p:nvSpPr>
          <p:cNvPr id="21" name="Footer Placeholder 4"/>
          <p:cNvSpPr txBox="1">
            <a:spLocks/>
          </p:cNvSpPr>
          <p:nvPr/>
        </p:nvSpPr>
        <p:spPr bwMode="gray">
          <a:xfrm>
            <a:off x="8053501" y="6550125"/>
            <a:ext cx="3703073"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r" defTabSz="457017" rtl="0" eaLnBrk="1" latinLnBrk="0" hangingPunct="1">
              <a:tabLst>
                <a:tab pos="3599010" algn="l"/>
              </a:tabLst>
            </a:pPr>
            <a:r>
              <a:rPr lang="en-US" sz="600" kern="1200" dirty="0">
                <a:solidFill>
                  <a:schemeClr val="tx1"/>
                </a:solidFill>
                <a:latin typeface="+mn-lt"/>
                <a:ea typeface="+mn-ea"/>
                <a:cs typeface="Arial" panose="020B0604020202020204" pitchFamily="34" charset="0"/>
              </a:rPr>
              <a:t>© 2021 ServiceNow, Inc. All Rights Reserved.</a:t>
            </a:r>
          </a:p>
        </p:txBody>
      </p:sp>
      <p:sp>
        <p:nvSpPr>
          <p:cNvPr id="2" name="Title Placeholder 1"/>
          <p:cNvSpPr>
            <a:spLocks noGrp="1"/>
          </p:cNvSpPr>
          <p:nvPr>
            <p:ph type="title"/>
          </p:nvPr>
        </p:nvSpPr>
        <p:spPr bwMode="gray">
          <a:xfrm>
            <a:off x="441231" y="341807"/>
            <a:ext cx="11207242" cy="668692"/>
          </a:xfrm>
          <a:prstGeom prst="rect">
            <a:avLst/>
          </a:prstGeom>
        </p:spPr>
        <p:txBody>
          <a:bodyPr vert="horz" lIns="91440" tIns="0" rIns="91440" bIns="0" rtlCol="0" anchor="b" anchorCtr="0">
            <a:noAutofit/>
          </a:bodyPr>
          <a:lstStyle/>
          <a:p>
            <a:pPr lvl="0"/>
            <a:r>
              <a:rPr lang="en-US"/>
              <a:t>Click to edit Master title style</a:t>
            </a:r>
          </a:p>
        </p:txBody>
      </p:sp>
      <p:grpSp>
        <p:nvGrpSpPr>
          <p:cNvPr id="15" name="Group 14">
            <a:extLst>
              <a:ext uri="{FF2B5EF4-FFF2-40B4-BE49-F238E27FC236}">
                <a16:creationId xmlns:a16="http://schemas.microsoft.com/office/drawing/2014/main" id="{160B7161-33C9-4283-A38D-24218FC8740E}"/>
              </a:ext>
            </a:extLst>
          </p:cNvPr>
          <p:cNvGrpSpPr/>
          <p:nvPr userDrawn="1"/>
        </p:nvGrpSpPr>
        <p:grpSpPr bwMode="gray">
          <a:xfrm>
            <a:off x="540351" y="6534039"/>
            <a:ext cx="559991" cy="161925"/>
            <a:chOff x="4436128" y="1677988"/>
            <a:chExt cx="559991" cy="161925"/>
          </a:xfrm>
        </p:grpSpPr>
        <p:sp>
          <p:nvSpPr>
            <p:cNvPr id="16" name="Freeform 5">
              <a:extLst>
                <a:ext uri="{FF2B5EF4-FFF2-40B4-BE49-F238E27FC236}">
                  <a16:creationId xmlns:a16="http://schemas.microsoft.com/office/drawing/2014/main" id="{9E42893F-BEE7-4522-9C1C-54E8C1DF2A56}"/>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6">
              <a:extLst>
                <a:ext uri="{FF2B5EF4-FFF2-40B4-BE49-F238E27FC236}">
                  <a16:creationId xmlns:a16="http://schemas.microsoft.com/office/drawing/2014/main" id="{72C58D0B-DCA5-4006-B425-92F28A5A454E}"/>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7">
              <a:extLst>
                <a:ext uri="{FF2B5EF4-FFF2-40B4-BE49-F238E27FC236}">
                  <a16:creationId xmlns:a16="http://schemas.microsoft.com/office/drawing/2014/main" id="{69A8B906-BE12-4BF9-8035-A5D01A7FA1D4}"/>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19" name="Group 18">
              <a:extLst>
                <a:ext uri="{FF2B5EF4-FFF2-40B4-BE49-F238E27FC236}">
                  <a16:creationId xmlns:a16="http://schemas.microsoft.com/office/drawing/2014/main" id="{1089459A-43CF-4F05-B84E-346BB12E7DC2}"/>
                </a:ext>
              </a:extLst>
            </p:cNvPr>
            <p:cNvGrpSpPr>
              <a:grpSpLocks noChangeAspect="1"/>
            </p:cNvGrpSpPr>
            <p:nvPr/>
          </p:nvGrpSpPr>
          <p:grpSpPr bwMode="gray">
            <a:xfrm>
              <a:off x="4956831" y="1814196"/>
              <a:ext cx="39288" cy="20954"/>
              <a:chOff x="2687241" y="1822450"/>
              <a:chExt cx="23813" cy="12700"/>
            </a:xfrm>
          </p:grpSpPr>
          <p:sp>
            <p:nvSpPr>
              <p:cNvPr id="20" name="Freeform 8">
                <a:extLst>
                  <a:ext uri="{FF2B5EF4-FFF2-40B4-BE49-F238E27FC236}">
                    <a16:creationId xmlns:a16="http://schemas.microsoft.com/office/drawing/2014/main" id="{FE52A60A-2E72-41D3-92BC-3E02BB2731DB}"/>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2" name="Freeform 9">
                <a:extLst>
                  <a:ext uri="{FF2B5EF4-FFF2-40B4-BE49-F238E27FC236}">
                    <a16:creationId xmlns:a16="http://schemas.microsoft.com/office/drawing/2014/main" id="{D51BEEF2-6746-4723-8172-AE900AC6B9CD}"/>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3998810383"/>
      </p:ext>
    </p:extLst>
  </p:cSld>
  <p:clrMap bg1="lt1" tx1="dk1" bg2="lt2" tx2="dk2" accent1="accent1" accent2="accent2" accent3="accent3" accent4="accent4" accent5="accent5" accent6="accent6" hlink="hlink" folHlink="folHlink"/>
  <p:sldLayoutIdLst>
    <p:sldLayoutId id="2147484248" r:id="rId1"/>
    <p:sldLayoutId id="2147484249" r:id="rId2"/>
    <p:sldLayoutId id="2147484250" r:id="rId3"/>
    <p:sldLayoutId id="2147484252" r:id="rId4"/>
    <p:sldLayoutId id="2147484253" r:id="rId5"/>
    <p:sldLayoutId id="2147484254" r:id="rId6"/>
    <p:sldLayoutId id="2147484255" r:id="rId7"/>
    <p:sldLayoutId id="2147484256" r:id="rId8"/>
    <p:sldLayoutId id="2147484257" r:id="rId9"/>
    <p:sldLayoutId id="2147484258" r:id="rId10"/>
    <p:sldLayoutId id="2147484259" r:id="rId11"/>
    <p:sldLayoutId id="2147484260" r:id="rId12"/>
    <p:sldLayoutId id="2147484261" r:id="rId13"/>
    <p:sldLayoutId id="2147484262" r:id="rId14"/>
    <p:sldLayoutId id="2147484263" r:id="rId15"/>
    <p:sldLayoutId id="2147484264" r:id="rId16"/>
    <p:sldLayoutId id="2147484265" r:id="rId17"/>
    <p:sldLayoutId id="2147484266" r:id="rId18"/>
    <p:sldLayoutId id="2147484267" r:id="rId19"/>
    <p:sldLayoutId id="2147484268" r:id="rId20"/>
    <p:sldLayoutId id="2147484269" r:id="rId21"/>
    <p:sldLayoutId id="2147484270" r:id="rId22"/>
    <p:sldLayoutId id="2147484271" r:id="rId23"/>
    <p:sldLayoutId id="2147484272" r:id="rId24"/>
    <p:sldLayoutId id="2147484273" r:id="rId25"/>
    <p:sldLayoutId id="2147484274" r:id="rId26"/>
    <p:sldLayoutId id="2147484275" r:id="rId27"/>
    <p:sldLayoutId id="2147484276" r:id="rId28"/>
    <p:sldLayoutId id="2147484277" r:id="rId29"/>
    <p:sldLayoutId id="2147484278" r:id="rId30"/>
    <p:sldLayoutId id="2147484279" r:id="rId31"/>
    <p:sldLayoutId id="2147484280" r:id="rId32"/>
    <p:sldLayoutId id="2147484281" r:id="rId33"/>
  </p:sldLayoutIdLst>
  <p:transition>
    <p:fade/>
  </p:transition>
  <p:hf sldNum="0" hdr="0" ftr="0" dt="0"/>
  <p:txStyles>
    <p:titleStyle>
      <a:lvl1pPr algn="l" defTabSz="457017" rtl="0" eaLnBrk="1" latinLnBrk="0" hangingPunct="1">
        <a:lnSpc>
          <a:spcPct val="85000"/>
        </a:lnSpc>
        <a:spcBef>
          <a:spcPts val="0"/>
        </a:spcBef>
        <a:buNone/>
        <a:defRPr lang="en-US" sz="3200" b="1" i="0" kern="1200" dirty="0" smtClean="0">
          <a:solidFill>
            <a:schemeClr val="tx1"/>
          </a:solidFill>
          <a:latin typeface="+mj-lt"/>
          <a:ea typeface="Gilroy" panose="00000500000000000000" pitchFamily="50" charset="0"/>
          <a:cs typeface="Gilroy" panose="00000500000000000000" pitchFamily="50" charset="0"/>
        </a:defRPr>
      </a:lvl1pPr>
    </p:titleStyle>
    <p:body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p:bodyStyle>
    <p:otherStyle>
      <a:defPPr>
        <a:defRPr lang="en-US"/>
      </a:defPPr>
      <a:lvl1pPr marL="0" algn="l" defTabSz="457017" rtl="0" eaLnBrk="1" latinLnBrk="0" hangingPunct="1">
        <a:defRPr sz="1799" kern="1200">
          <a:solidFill>
            <a:schemeClr val="tx1"/>
          </a:solidFill>
          <a:latin typeface="+mn-lt"/>
          <a:ea typeface="+mn-ea"/>
          <a:cs typeface="+mn-cs"/>
        </a:defRPr>
      </a:lvl1pPr>
      <a:lvl2pPr marL="457017" algn="l" defTabSz="457017" rtl="0" eaLnBrk="1" latinLnBrk="0" hangingPunct="1">
        <a:defRPr sz="1799" kern="1200">
          <a:solidFill>
            <a:schemeClr val="tx1"/>
          </a:solidFill>
          <a:latin typeface="+mn-lt"/>
          <a:ea typeface="+mn-ea"/>
          <a:cs typeface="+mn-cs"/>
        </a:defRPr>
      </a:lvl2pPr>
      <a:lvl3pPr marL="914034" algn="l" defTabSz="457017" rtl="0" eaLnBrk="1" latinLnBrk="0" hangingPunct="1">
        <a:defRPr sz="1799" kern="1200">
          <a:solidFill>
            <a:schemeClr val="tx1"/>
          </a:solidFill>
          <a:latin typeface="+mn-lt"/>
          <a:ea typeface="+mn-ea"/>
          <a:cs typeface="+mn-cs"/>
        </a:defRPr>
      </a:lvl3pPr>
      <a:lvl4pPr marL="1371051" algn="l" defTabSz="457017" rtl="0" eaLnBrk="1" latinLnBrk="0" hangingPunct="1">
        <a:defRPr sz="1799" kern="1200">
          <a:solidFill>
            <a:schemeClr val="tx1"/>
          </a:solidFill>
          <a:latin typeface="+mn-lt"/>
          <a:ea typeface="+mn-ea"/>
          <a:cs typeface="+mn-cs"/>
        </a:defRPr>
      </a:lvl4pPr>
      <a:lvl5pPr marL="1828068" algn="l" defTabSz="457017" rtl="0" eaLnBrk="1" latinLnBrk="0" hangingPunct="1">
        <a:defRPr sz="1799" kern="1200">
          <a:solidFill>
            <a:schemeClr val="tx1"/>
          </a:solidFill>
          <a:latin typeface="+mn-lt"/>
          <a:ea typeface="+mn-ea"/>
          <a:cs typeface="+mn-cs"/>
        </a:defRPr>
      </a:lvl5pPr>
      <a:lvl6pPr marL="2285086" algn="l" defTabSz="457017" rtl="0" eaLnBrk="1" latinLnBrk="0" hangingPunct="1">
        <a:defRPr sz="1799" kern="1200">
          <a:solidFill>
            <a:schemeClr val="tx1"/>
          </a:solidFill>
          <a:latin typeface="+mn-lt"/>
          <a:ea typeface="+mn-ea"/>
          <a:cs typeface="+mn-cs"/>
        </a:defRPr>
      </a:lvl6pPr>
      <a:lvl7pPr marL="2742103" algn="l" defTabSz="457017" rtl="0" eaLnBrk="1" latinLnBrk="0" hangingPunct="1">
        <a:defRPr sz="1799" kern="1200">
          <a:solidFill>
            <a:schemeClr val="tx1"/>
          </a:solidFill>
          <a:latin typeface="+mn-lt"/>
          <a:ea typeface="+mn-ea"/>
          <a:cs typeface="+mn-cs"/>
        </a:defRPr>
      </a:lvl7pPr>
      <a:lvl8pPr marL="3199120" algn="l" defTabSz="457017" rtl="0" eaLnBrk="1" latinLnBrk="0" hangingPunct="1">
        <a:defRPr sz="1799" kern="1200">
          <a:solidFill>
            <a:schemeClr val="tx1"/>
          </a:solidFill>
          <a:latin typeface="+mn-lt"/>
          <a:ea typeface="+mn-ea"/>
          <a:cs typeface="+mn-cs"/>
        </a:defRPr>
      </a:lvl8pPr>
      <a:lvl9pPr marL="3656137" algn="l" defTabSz="45701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bwMode="gray">
          <a:xfrm>
            <a:off x="426400" y="1636778"/>
            <a:ext cx="11212741" cy="4533943"/>
          </a:xfrm>
          <a:prstGeom prst="rect">
            <a:avLst/>
          </a:prstGeom>
        </p:spPr>
        <p:txBody>
          <a:bodyPr vert="horz" lIns="91440" tIns="45720" rIns="91440" bIns="4572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Footer Placeholder 4"/>
          <p:cNvSpPr txBox="1">
            <a:spLocks/>
          </p:cNvSpPr>
          <p:nvPr/>
        </p:nvSpPr>
        <p:spPr bwMode="gray">
          <a:xfrm>
            <a:off x="5861884" y="6547709"/>
            <a:ext cx="497712"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600" smtClean="0">
                <a:solidFill>
                  <a:schemeClr val="tx1"/>
                </a:solidFill>
                <a:latin typeface="+mn-lt"/>
                <a:ea typeface="Avenir Book" charset="0"/>
                <a:cs typeface="Arial" panose="020B0604020202020204" pitchFamily="34" charset="0"/>
              </a:rPr>
              <a:pPr algn="ctr"/>
              <a:t>‹#›</a:t>
            </a:fld>
            <a:endParaRPr lang="en-US" sz="600" dirty="0">
              <a:solidFill>
                <a:schemeClr val="tx1"/>
              </a:solidFill>
              <a:latin typeface="+mn-lt"/>
              <a:ea typeface="Avenir Book" charset="0"/>
              <a:cs typeface="Arial" panose="020B0604020202020204" pitchFamily="34" charset="0"/>
            </a:endParaRPr>
          </a:p>
        </p:txBody>
      </p:sp>
      <p:sp>
        <p:nvSpPr>
          <p:cNvPr id="21" name="Footer Placeholder 4"/>
          <p:cNvSpPr txBox="1">
            <a:spLocks/>
          </p:cNvSpPr>
          <p:nvPr/>
        </p:nvSpPr>
        <p:spPr bwMode="gray">
          <a:xfrm>
            <a:off x="8063027" y="6546390"/>
            <a:ext cx="3703073"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r" defTabSz="456880" rtl="0" eaLnBrk="1" latinLnBrk="0" hangingPunct="1">
              <a:tabLst>
                <a:tab pos="3597930" algn="l"/>
              </a:tabLst>
            </a:pPr>
            <a:r>
              <a:rPr lang="en-US" sz="600" kern="1200" dirty="0">
                <a:solidFill>
                  <a:schemeClr val="tx1"/>
                </a:solidFill>
                <a:latin typeface="+mn-lt"/>
                <a:ea typeface="+mn-ea"/>
                <a:cs typeface="Arial" panose="020B0604020202020204" pitchFamily="34" charset="0"/>
              </a:rPr>
              <a:t>© 2021 ServiceNow, Inc. All Rights Reserved.</a:t>
            </a:r>
          </a:p>
        </p:txBody>
      </p:sp>
      <p:sp>
        <p:nvSpPr>
          <p:cNvPr id="2" name="Title Placeholder 1"/>
          <p:cNvSpPr>
            <a:spLocks noGrp="1"/>
          </p:cNvSpPr>
          <p:nvPr>
            <p:ph type="title"/>
          </p:nvPr>
        </p:nvSpPr>
        <p:spPr bwMode="gray">
          <a:xfrm>
            <a:off x="425551" y="341807"/>
            <a:ext cx="11222132" cy="668692"/>
          </a:xfrm>
          <a:prstGeom prst="rect">
            <a:avLst/>
          </a:prstGeom>
        </p:spPr>
        <p:txBody>
          <a:bodyPr vert="horz" lIns="91440" tIns="0" rIns="91440" bIns="0" rtlCol="0" anchor="b" anchorCtr="0">
            <a:noAutofit/>
          </a:bodyPr>
          <a:lstStyle/>
          <a:p>
            <a:pPr lvl="0"/>
            <a:r>
              <a:rPr lang="en-US"/>
              <a:t>Click to edit master title style</a:t>
            </a:r>
          </a:p>
        </p:txBody>
      </p:sp>
      <p:grpSp>
        <p:nvGrpSpPr>
          <p:cNvPr id="27" name="Graphic 28">
            <a:extLst>
              <a:ext uri="{FF2B5EF4-FFF2-40B4-BE49-F238E27FC236}">
                <a16:creationId xmlns:a16="http://schemas.microsoft.com/office/drawing/2014/main" id="{3D6126FC-1EAB-DF4D-AC48-F1D5C666A25C}"/>
              </a:ext>
            </a:extLst>
          </p:cNvPr>
          <p:cNvGrpSpPr/>
          <p:nvPr userDrawn="1"/>
        </p:nvGrpSpPr>
        <p:grpSpPr>
          <a:xfrm>
            <a:off x="386934" y="6407690"/>
            <a:ext cx="874824" cy="464318"/>
            <a:chOff x="3834550" y="2440725"/>
            <a:chExt cx="5419725" cy="2876550"/>
          </a:xfrm>
        </p:grpSpPr>
        <p:sp>
          <p:nvSpPr>
            <p:cNvPr id="28" name="Freeform: Shape 98">
              <a:extLst>
                <a:ext uri="{FF2B5EF4-FFF2-40B4-BE49-F238E27FC236}">
                  <a16:creationId xmlns:a16="http://schemas.microsoft.com/office/drawing/2014/main" id="{EE7A8756-199F-0F41-8D6C-CAE4FF789734}"/>
                </a:ext>
              </a:extLst>
            </p:cNvPr>
            <p:cNvSpPr/>
            <p:nvPr/>
          </p:nvSpPr>
          <p:spPr>
            <a:xfrm>
              <a:off x="4738663" y="3391889"/>
              <a:ext cx="914400" cy="952500"/>
            </a:xfrm>
            <a:custGeom>
              <a:avLst/>
              <a:gdLst>
                <a:gd name="connsiteX0" fmla="*/ 7144 w 914400"/>
                <a:gd name="connsiteY0" fmla="*/ 946216 h 952500"/>
                <a:gd name="connsiteX1" fmla="*/ 7144 w 914400"/>
                <a:gd name="connsiteY1" fmla="*/ 26101 h 952500"/>
                <a:gd name="connsiteX2" fmla="*/ 243364 w 914400"/>
                <a:gd name="connsiteY2" fmla="*/ 26101 h 952500"/>
                <a:gd name="connsiteX3" fmla="*/ 243364 w 914400"/>
                <a:gd name="connsiteY3" fmla="*/ 100111 h 952500"/>
                <a:gd name="connsiteX4" fmla="*/ 502349 w 914400"/>
                <a:gd name="connsiteY4" fmla="*/ 7146 h 952500"/>
                <a:gd name="connsiteX5" fmla="*/ 819912 w 914400"/>
                <a:gd name="connsiteY5" fmla="*/ 155165 h 952500"/>
                <a:gd name="connsiteX6" fmla="*/ 914400 w 914400"/>
                <a:gd name="connsiteY6" fmla="*/ 477681 h 952500"/>
                <a:gd name="connsiteX7" fmla="*/ 914400 w 914400"/>
                <a:gd name="connsiteY7" fmla="*/ 946216 h 952500"/>
                <a:gd name="connsiteX8" fmla="*/ 668655 w 914400"/>
                <a:gd name="connsiteY8" fmla="*/ 946216 h 952500"/>
                <a:gd name="connsiteX9" fmla="*/ 668655 w 914400"/>
                <a:gd name="connsiteY9" fmla="*/ 458536 h 952500"/>
                <a:gd name="connsiteX10" fmla="*/ 613791 w 914400"/>
                <a:gd name="connsiteY10" fmla="*/ 285943 h 952500"/>
                <a:gd name="connsiteX11" fmla="*/ 475869 w 914400"/>
                <a:gd name="connsiteY11" fmla="*/ 234699 h 952500"/>
                <a:gd name="connsiteX12" fmla="*/ 252794 w 914400"/>
                <a:gd name="connsiteY12" fmla="*/ 348999 h 952500"/>
                <a:gd name="connsiteX13" fmla="*/ 252794 w 914400"/>
                <a:gd name="connsiteY13" fmla="*/ 946216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14400" h="952500">
                  <a:moveTo>
                    <a:pt x="7144" y="946216"/>
                  </a:moveTo>
                  <a:lnTo>
                    <a:pt x="7144" y="26101"/>
                  </a:lnTo>
                  <a:lnTo>
                    <a:pt x="243364" y="26101"/>
                  </a:lnTo>
                  <a:lnTo>
                    <a:pt x="243364" y="100111"/>
                  </a:lnTo>
                  <a:cubicBezTo>
                    <a:pt x="316116" y="39705"/>
                    <a:pt x="407788" y="6798"/>
                    <a:pt x="502349" y="7146"/>
                  </a:cubicBezTo>
                  <a:cubicBezTo>
                    <a:pt x="624950" y="6797"/>
                    <a:pt x="741342" y="61048"/>
                    <a:pt x="819912" y="155165"/>
                  </a:cubicBezTo>
                  <a:cubicBezTo>
                    <a:pt x="880396" y="227174"/>
                    <a:pt x="914400" y="320138"/>
                    <a:pt x="914400" y="477681"/>
                  </a:cubicBezTo>
                  <a:lnTo>
                    <a:pt x="914400" y="946216"/>
                  </a:lnTo>
                  <a:lnTo>
                    <a:pt x="668655" y="946216"/>
                  </a:lnTo>
                  <a:lnTo>
                    <a:pt x="668655" y="458536"/>
                  </a:lnTo>
                  <a:cubicBezTo>
                    <a:pt x="668655" y="367477"/>
                    <a:pt x="647795" y="320043"/>
                    <a:pt x="613791" y="285943"/>
                  </a:cubicBezTo>
                  <a:cubicBezTo>
                    <a:pt x="581692" y="253653"/>
                    <a:pt x="532543" y="234699"/>
                    <a:pt x="475869" y="234699"/>
                  </a:cubicBezTo>
                  <a:cubicBezTo>
                    <a:pt x="371856" y="234699"/>
                    <a:pt x="286893" y="301374"/>
                    <a:pt x="252794" y="348999"/>
                  </a:cubicBezTo>
                  <a:lnTo>
                    <a:pt x="252794" y="946216"/>
                  </a:lnTo>
                  <a:close/>
                </a:path>
              </a:pathLst>
            </a:custGeom>
            <a:solidFill>
              <a:schemeClr val="tx1"/>
            </a:solidFill>
            <a:ln w="9525" cap="flat">
              <a:noFill/>
              <a:prstDash val="solid"/>
              <a:miter/>
            </a:ln>
          </p:spPr>
          <p:txBody>
            <a:bodyPr rtlCol="0" anchor="ctr"/>
            <a:lstStyle/>
            <a:p>
              <a:endParaRPr lang="en-US" sz="1799" dirty="0"/>
            </a:p>
          </p:txBody>
        </p:sp>
        <p:sp>
          <p:nvSpPr>
            <p:cNvPr id="29" name="Freeform: Shape 99">
              <a:extLst>
                <a:ext uri="{FF2B5EF4-FFF2-40B4-BE49-F238E27FC236}">
                  <a16:creationId xmlns:a16="http://schemas.microsoft.com/office/drawing/2014/main" id="{9FD8DBDA-FFC3-4B41-94F3-98A3B7063B6C}"/>
                </a:ext>
              </a:extLst>
            </p:cNvPr>
            <p:cNvSpPr/>
            <p:nvPr/>
          </p:nvSpPr>
          <p:spPr>
            <a:xfrm>
              <a:off x="5739618" y="3391882"/>
              <a:ext cx="1076325" cy="971550"/>
            </a:xfrm>
            <a:custGeom>
              <a:avLst/>
              <a:gdLst>
                <a:gd name="connsiteX0" fmla="*/ 546000 w 1076325"/>
                <a:gd name="connsiteY0" fmla="*/ 7153 h 971550"/>
                <a:gd name="connsiteX1" fmla="*/ 7170 w 1076325"/>
                <a:gd name="connsiteY1" fmla="*/ 540553 h 971550"/>
                <a:gd name="connsiteX2" fmla="*/ 175477 w 1076325"/>
                <a:gd name="connsiteY2" fmla="*/ 936412 h 971550"/>
                <a:gd name="connsiteX3" fmla="*/ 313590 w 1076325"/>
                <a:gd name="connsiteY3" fmla="*/ 943746 h 971550"/>
                <a:gd name="connsiteX4" fmla="*/ 772218 w 1076325"/>
                <a:gd name="connsiteY4" fmla="*/ 943746 h 971550"/>
                <a:gd name="connsiteX5" fmla="*/ 911188 w 1076325"/>
                <a:gd name="connsiteY5" fmla="*/ 935650 h 971550"/>
                <a:gd name="connsiteX6" fmla="*/ 930705 w 1076325"/>
                <a:gd name="connsiteY6" fmla="*/ 174823 h 971550"/>
                <a:gd name="connsiteX7" fmla="*/ 546000 w 1076325"/>
                <a:gd name="connsiteY7" fmla="*/ 7343 h 971550"/>
                <a:gd name="connsiteX8" fmla="*/ 542857 w 1076325"/>
                <a:gd name="connsiteY8" fmla="*/ 813825 h 971550"/>
                <a:gd name="connsiteX9" fmla="*/ 275014 w 1076325"/>
                <a:gd name="connsiteY9" fmla="*/ 545982 h 971550"/>
                <a:gd name="connsiteX10" fmla="*/ 542857 w 1076325"/>
                <a:gd name="connsiteY10" fmla="*/ 276044 h 971550"/>
                <a:gd name="connsiteX11" fmla="*/ 810795 w 1076325"/>
                <a:gd name="connsiteY11" fmla="*/ 545982 h 971550"/>
                <a:gd name="connsiteX12" fmla="*/ 542857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0" y="7153"/>
                  </a:moveTo>
                  <a:cubicBezTo>
                    <a:pt x="252439" y="5438"/>
                    <a:pt x="9647" y="245278"/>
                    <a:pt x="7170" y="540553"/>
                  </a:cubicBezTo>
                  <a:cubicBezTo>
                    <a:pt x="5678" y="690190"/>
                    <a:pt x="66680" y="833666"/>
                    <a:pt x="175477" y="936412"/>
                  </a:cubicBezTo>
                  <a:cubicBezTo>
                    <a:pt x="213396" y="972606"/>
                    <a:pt x="272051" y="975721"/>
                    <a:pt x="313590" y="943746"/>
                  </a:cubicBezTo>
                  <a:cubicBezTo>
                    <a:pt x="449674" y="842412"/>
                    <a:pt x="636135" y="842412"/>
                    <a:pt x="772218" y="943746"/>
                  </a:cubicBezTo>
                  <a:cubicBezTo>
                    <a:pt x="814151" y="975848"/>
                    <a:pt x="873267" y="972404"/>
                    <a:pt x="911188" y="935650"/>
                  </a:cubicBezTo>
                  <a:cubicBezTo>
                    <a:pt x="1126674" y="730943"/>
                    <a:pt x="1135412" y="390309"/>
                    <a:pt x="930705" y="174823"/>
                  </a:cubicBezTo>
                  <a:cubicBezTo>
                    <a:pt x="830411" y="69248"/>
                    <a:pt x="691613" y="8822"/>
                    <a:pt x="546000" y="7343"/>
                  </a:cubicBezTo>
                  <a:moveTo>
                    <a:pt x="542857" y="813825"/>
                  </a:moveTo>
                  <a:cubicBezTo>
                    <a:pt x="383884" y="813825"/>
                    <a:pt x="275014" y="694096"/>
                    <a:pt x="275014" y="545982"/>
                  </a:cubicBezTo>
                  <a:cubicBezTo>
                    <a:pt x="275014" y="397868"/>
                    <a:pt x="383884" y="276044"/>
                    <a:pt x="542857" y="276044"/>
                  </a:cubicBezTo>
                  <a:cubicBezTo>
                    <a:pt x="701829" y="276044"/>
                    <a:pt x="810795" y="397773"/>
                    <a:pt x="810795" y="545982"/>
                  </a:cubicBezTo>
                  <a:cubicBezTo>
                    <a:pt x="810795" y="694191"/>
                    <a:pt x="701924" y="813825"/>
                    <a:pt x="542857" y="813825"/>
                  </a:cubicBezTo>
                </a:path>
              </a:pathLst>
            </a:custGeom>
            <a:solidFill>
              <a:srgbClr val="81B5A0"/>
            </a:solidFill>
            <a:ln w="9525" cap="flat">
              <a:noFill/>
              <a:prstDash val="solid"/>
              <a:miter/>
            </a:ln>
          </p:spPr>
          <p:txBody>
            <a:bodyPr rtlCol="0" anchor="ctr"/>
            <a:lstStyle/>
            <a:p>
              <a:endParaRPr lang="en-US" sz="1799" dirty="0"/>
            </a:p>
          </p:txBody>
        </p:sp>
        <p:sp>
          <p:nvSpPr>
            <p:cNvPr id="30" name="Freeform: Shape 100">
              <a:extLst>
                <a:ext uri="{FF2B5EF4-FFF2-40B4-BE49-F238E27FC236}">
                  <a16:creationId xmlns:a16="http://schemas.microsoft.com/office/drawing/2014/main" id="{0040BE2F-EA9A-414D-918E-F321F25B984A}"/>
                </a:ext>
              </a:extLst>
            </p:cNvPr>
            <p:cNvSpPr/>
            <p:nvPr/>
          </p:nvSpPr>
          <p:spPr>
            <a:xfrm>
              <a:off x="6749390" y="3410846"/>
              <a:ext cx="1495425" cy="933450"/>
            </a:xfrm>
            <a:custGeom>
              <a:avLst/>
              <a:gdLst>
                <a:gd name="connsiteX0" fmla="*/ 555117 w 1495425"/>
                <a:gd name="connsiteY0" fmla="*/ 927259 h 933450"/>
                <a:gd name="connsiteX1" fmla="*/ 372046 w 1495425"/>
                <a:gd name="connsiteY1" fmla="*/ 927259 h 933450"/>
                <a:gd name="connsiteX2" fmla="*/ 7144 w 1495425"/>
                <a:gd name="connsiteY2" fmla="*/ 7144 h 933450"/>
                <a:gd name="connsiteX3" fmla="*/ 252508 w 1495425"/>
                <a:gd name="connsiteY3" fmla="*/ 7144 h 933450"/>
                <a:gd name="connsiteX4" fmla="*/ 452533 w 1495425"/>
                <a:gd name="connsiteY4" fmla="*/ 533019 h 933450"/>
                <a:gd name="connsiteX5" fmla="*/ 648748 w 1495425"/>
                <a:gd name="connsiteY5" fmla="*/ 7144 h 933450"/>
                <a:gd name="connsiteX6" fmla="*/ 853821 w 1495425"/>
                <a:gd name="connsiteY6" fmla="*/ 7144 h 933450"/>
                <a:gd name="connsiteX7" fmla="*/ 1048131 w 1495425"/>
                <a:gd name="connsiteY7" fmla="*/ 533019 h 933450"/>
                <a:gd name="connsiteX8" fmla="*/ 1249966 w 1495425"/>
                <a:gd name="connsiteY8" fmla="*/ 7144 h 933450"/>
                <a:gd name="connsiteX9" fmla="*/ 1495330 w 1495425"/>
                <a:gd name="connsiteY9" fmla="*/ 7144 h 933450"/>
                <a:gd name="connsiteX10" fmla="*/ 1130427 w 1495425"/>
                <a:gd name="connsiteY10" fmla="*/ 927259 h 933450"/>
                <a:gd name="connsiteX11" fmla="*/ 947452 w 1495425"/>
                <a:gd name="connsiteY11" fmla="*/ 927259 h 933450"/>
                <a:gd name="connsiteX12" fmla="*/ 751237 w 1495425"/>
                <a:gd name="connsiteY12" fmla="*/ 403384 h 933450"/>
                <a:gd name="connsiteX13" fmla="*/ 555117 w 1495425"/>
                <a:gd name="connsiteY13" fmla="*/ 927259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5425" h="933450">
                  <a:moveTo>
                    <a:pt x="555117" y="927259"/>
                  </a:moveTo>
                  <a:lnTo>
                    <a:pt x="372046" y="927259"/>
                  </a:lnTo>
                  <a:lnTo>
                    <a:pt x="7144" y="7144"/>
                  </a:lnTo>
                  <a:lnTo>
                    <a:pt x="252508" y="7144"/>
                  </a:lnTo>
                  <a:lnTo>
                    <a:pt x="452533" y="533019"/>
                  </a:lnTo>
                  <a:lnTo>
                    <a:pt x="648748" y="7144"/>
                  </a:lnTo>
                  <a:lnTo>
                    <a:pt x="853821" y="7144"/>
                  </a:lnTo>
                  <a:lnTo>
                    <a:pt x="1048131" y="533019"/>
                  </a:lnTo>
                  <a:lnTo>
                    <a:pt x="1249966" y="7144"/>
                  </a:lnTo>
                  <a:lnTo>
                    <a:pt x="1495330" y="7144"/>
                  </a:lnTo>
                  <a:lnTo>
                    <a:pt x="1130427" y="927259"/>
                  </a:lnTo>
                  <a:lnTo>
                    <a:pt x="947452" y="927259"/>
                  </a:lnTo>
                  <a:lnTo>
                    <a:pt x="751237" y="403384"/>
                  </a:lnTo>
                  <a:lnTo>
                    <a:pt x="555117" y="927259"/>
                  </a:lnTo>
                  <a:close/>
                </a:path>
              </a:pathLst>
            </a:custGeom>
            <a:solidFill>
              <a:schemeClr val="tx1"/>
            </a:solidFill>
            <a:ln w="9525" cap="flat">
              <a:noFill/>
              <a:prstDash val="solid"/>
              <a:miter/>
            </a:ln>
          </p:spPr>
          <p:txBody>
            <a:bodyPr rtlCol="0" anchor="ctr"/>
            <a:lstStyle/>
            <a:p>
              <a:endParaRPr lang="en-US" sz="1799" dirty="0"/>
            </a:p>
          </p:txBody>
        </p:sp>
        <p:sp>
          <p:nvSpPr>
            <p:cNvPr id="31" name="Freeform: Shape 101">
              <a:extLst>
                <a:ext uri="{FF2B5EF4-FFF2-40B4-BE49-F238E27FC236}">
                  <a16:creationId xmlns:a16="http://schemas.microsoft.com/office/drawing/2014/main" id="{E1CA2AF7-B2BF-D84E-9CDB-180295F8FC9A}"/>
                </a:ext>
              </a:extLst>
            </p:cNvPr>
            <p:cNvSpPr/>
            <p:nvPr/>
          </p:nvSpPr>
          <p:spPr>
            <a:xfrm>
              <a:off x="8018502" y="4214089"/>
              <a:ext cx="95250" cy="123825"/>
            </a:xfrm>
            <a:custGeom>
              <a:avLst/>
              <a:gdLst>
                <a:gd name="connsiteX0" fmla="*/ 91535 w 95250"/>
                <a:gd name="connsiteY0" fmla="*/ 7144 h 123825"/>
                <a:gd name="connsiteX1" fmla="*/ 91535 w 95250"/>
                <a:gd name="connsiteY1" fmla="*/ 27242 h 123825"/>
                <a:gd name="connsiteX2" fmla="*/ 60674 w 95250"/>
                <a:gd name="connsiteY2" fmla="*/ 27242 h 123825"/>
                <a:gd name="connsiteX3" fmla="*/ 60674 w 95250"/>
                <a:gd name="connsiteY3" fmla="*/ 124016 h 123825"/>
                <a:gd name="connsiteX4" fmla="*/ 38100 w 95250"/>
                <a:gd name="connsiteY4" fmla="*/ 124016 h 123825"/>
                <a:gd name="connsiteX5" fmla="*/ 38100 w 95250"/>
                <a:gd name="connsiteY5" fmla="*/ 27242 h 123825"/>
                <a:gd name="connsiteX6" fmla="*/ 7144 w 95250"/>
                <a:gd name="connsiteY6" fmla="*/ 27242 h 123825"/>
                <a:gd name="connsiteX7" fmla="*/ 7144 w 95250"/>
                <a:gd name="connsiteY7" fmla="*/ 7144 h 123825"/>
                <a:gd name="connsiteX8" fmla="*/ 91535 w 95250"/>
                <a:gd name="connsiteY8" fmla="*/ 7144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123825">
                  <a:moveTo>
                    <a:pt x="91535" y="7144"/>
                  </a:moveTo>
                  <a:lnTo>
                    <a:pt x="91535" y="27242"/>
                  </a:lnTo>
                  <a:lnTo>
                    <a:pt x="60674" y="27242"/>
                  </a:lnTo>
                  <a:lnTo>
                    <a:pt x="60674" y="124016"/>
                  </a:lnTo>
                  <a:lnTo>
                    <a:pt x="38100" y="124016"/>
                  </a:lnTo>
                  <a:lnTo>
                    <a:pt x="38100" y="27242"/>
                  </a:lnTo>
                  <a:lnTo>
                    <a:pt x="7144" y="27242"/>
                  </a:lnTo>
                  <a:lnTo>
                    <a:pt x="7144" y="7144"/>
                  </a:lnTo>
                  <a:lnTo>
                    <a:pt x="91535" y="7144"/>
                  </a:lnTo>
                  <a:close/>
                </a:path>
              </a:pathLst>
            </a:custGeom>
            <a:solidFill>
              <a:srgbClr val="293E40"/>
            </a:solidFill>
            <a:ln w="9525" cap="flat">
              <a:noFill/>
              <a:prstDash val="solid"/>
              <a:miter/>
            </a:ln>
          </p:spPr>
          <p:txBody>
            <a:bodyPr rtlCol="0" anchor="ctr"/>
            <a:lstStyle/>
            <a:p>
              <a:endParaRPr lang="en-US" sz="1799" dirty="0"/>
            </a:p>
          </p:txBody>
        </p:sp>
        <p:sp>
          <p:nvSpPr>
            <p:cNvPr id="32" name="Freeform: Shape 102">
              <a:extLst>
                <a:ext uri="{FF2B5EF4-FFF2-40B4-BE49-F238E27FC236}">
                  <a16:creationId xmlns:a16="http://schemas.microsoft.com/office/drawing/2014/main" id="{DCBE55ED-77A3-2B4B-A70F-66EC20B62B85}"/>
                </a:ext>
              </a:extLst>
            </p:cNvPr>
            <p:cNvSpPr/>
            <p:nvPr/>
          </p:nvSpPr>
          <p:spPr>
            <a:xfrm>
              <a:off x="8120705" y="4214089"/>
              <a:ext cx="123825" cy="123825"/>
            </a:xfrm>
            <a:custGeom>
              <a:avLst/>
              <a:gdLst>
                <a:gd name="connsiteX0" fmla="*/ 65627 w 123825"/>
                <a:gd name="connsiteY0" fmla="*/ 77153 h 123825"/>
                <a:gd name="connsiteX1" fmla="*/ 108204 w 123825"/>
                <a:gd name="connsiteY1" fmla="*/ 7144 h 123825"/>
                <a:gd name="connsiteX2" fmla="*/ 124016 w 123825"/>
                <a:gd name="connsiteY2" fmla="*/ 7144 h 123825"/>
                <a:gd name="connsiteX3" fmla="*/ 124016 w 123825"/>
                <a:gd name="connsiteY3" fmla="*/ 124016 h 123825"/>
                <a:gd name="connsiteX4" fmla="*/ 101441 w 123825"/>
                <a:gd name="connsiteY4" fmla="*/ 124016 h 123825"/>
                <a:gd name="connsiteX5" fmla="*/ 101441 w 123825"/>
                <a:gd name="connsiteY5" fmla="*/ 58960 h 123825"/>
                <a:gd name="connsiteX6" fmla="*/ 73438 w 123825"/>
                <a:gd name="connsiteY6" fmla="*/ 104870 h 123825"/>
                <a:gd name="connsiteX7" fmla="*/ 57817 w 123825"/>
                <a:gd name="connsiteY7" fmla="*/ 104870 h 123825"/>
                <a:gd name="connsiteX8" fmla="*/ 29718 w 123825"/>
                <a:gd name="connsiteY8" fmla="*/ 58960 h 123825"/>
                <a:gd name="connsiteX9" fmla="*/ 29718 w 123825"/>
                <a:gd name="connsiteY9" fmla="*/ 124016 h 123825"/>
                <a:gd name="connsiteX10" fmla="*/ 7144 w 123825"/>
                <a:gd name="connsiteY10" fmla="*/ 124016 h 123825"/>
                <a:gd name="connsiteX11" fmla="*/ 7144 w 123825"/>
                <a:gd name="connsiteY11" fmla="*/ 7144 h 123825"/>
                <a:gd name="connsiteX12" fmla="*/ 23051 w 123825"/>
                <a:gd name="connsiteY12" fmla="*/ 7144 h 123825"/>
                <a:gd name="connsiteX13" fmla="*/ 65627 w 123825"/>
                <a:gd name="connsiteY13" fmla="*/ 77153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3825" h="123825">
                  <a:moveTo>
                    <a:pt x="65627" y="77153"/>
                  </a:moveTo>
                  <a:lnTo>
                    <a:pt x="108204" y="7144"/>
                  </a:lnTo>
                  <a:lnTo>
                    <a:pt x="124016" y="7144"/>
                  </a:lnTo>
                  <a:lnTo>
                    <a:pt x="124016" y="124016"/>
                  </a:lnTo>
                  <a:lnTo>
                    <a:pt x="101441" y="124016"/>
                  </a:lnTo>
                  <a:lnTo>
                    <a:pt x="101441" y="58960"/>
                  </a:lnTo>
                  <a:lnTo>
                    <a:pt x="73438" y="104870"/>
                  </a:lnTo>
                  <a:lnTo>
                    <a:pt x="57817" y="104870"/>
                  </a:lnTo>
                  <a:lnTo>
                    <a:pt x="29718" y="58960"/>
                  </a:lnTo>
                  <a:lnTo>
                    <a:pt x="29718" y="124016"/>
                  </a:lnTo>
                  <a:lnTo>
                    <a:pt x="7144" y="124016"/>
                  </a:lnTo>
                  <a:lnTo>
                    <a:pt x="7144" y="7144"/>
                  </a:lnTo>
                  <a:lnTo>
                    <a:pt x="23051" y="7144"/>
                  </a:lnTo>
                  <a:lnTo>
                    <a:pt x="65627" y="77153"/>
                  </a:lnTo>
                  <a:close/>
                </a:path>
              </a:pathLst>
            </a:custGeom>
            <a:solidFill>
              <a:srgbClr val="293E40"/>
            </a:solidFill>
            <a:ln w="9525" cap="flat">
              <a:noFill/>
              <a:prstDash val="solid"/>
              <a:miter/>
            </a:ln>
          </p:spPr>
          <p:txBody>
            <a:bodyPr rtlCol="0" anchor="ctr"/>
            <a:lstStyle/>
            <a:p>
              <a:endParaRPr lang="en-US" sz="1799" dirty="0"/>
            </a:p>
          </p:txBody>
        </p:sp>
      </p:grpSp>
    </p:spTree>
    <p:extLst>
      <p:ext uri="{BB962C8B-B14F-4D97-AF65-F5344CB8AC3E}">
        <p14:creationId xmlns:p14="http://schemas.microsoft.com/office/powerpoint/2010/main" val="3079477755"/>
      </p:ext>
    </p:extLst>
  </p:cSld>
  <p:clrMap bg1="lt1" tx1="dk1" bg2="lt2" tx2="dk2" accent1="accent1" accent2="accent2" accent3="accent3" accent4="accent4" accent5="accent5" accent6="accent6" hlink="hlink" folHlink="folHlink"/>
  <p:sldLayoutIdLst>
    <p:sldLayoutId id="2147484283" r:id="rId1"/>
    <p:sldLayoutId id="2147484284" r:id="rId2"/>
    <p:sldLayoutId id="2147484285" r:id="rId3"/>
    <p:sldLayoutId id="2147484286" r:id="rId4"/>
    <p:sldLayoutId id="2147484287" r:id="rId5"/>
    <p:sldLayoutId id="2147484288" r:id="rId6"/>
    <p:sldLayoutId id="2147484289" r:id="rId7"/>
    <p:sldLayoutId id="2147484290" r:id="rId8"/>
    <p:sldLayoutId id="2147484291" r:id="rId9"/>
    <p:sldLayoutId id="2147484292" r:id="rId10"/>
    <p:sldLayoutId id="2147484293" r:id="rId11"/>
    <p:sldLayoutId id="2147484294" r:id="rId12"/>
    <p:sldLayoutId id="2147484295" r:id="rId13"/>
    <p:sldLayoutId id="2147484296" r:id="rId14"/>
    <p:sldLayoutId id="2147484297" r:id="rId15"/>
    <p:sldLayoutId id="2147484298" r:id="rId16"/>
    <p:sldLayoutId id="2147484299" r:id="rId17"/>
    <p:sldLayoutId id="2147484300" r:id="rId18"/>
    <p:sldLayoutId id="2147484301" r:id="rId19"/>
    <p:sldLayoutId id="2147484302" r:id="rId20"/>
    <p:sldLayoutId id="2147484303" r:id="rId21"/>
    <p:sldLayoutId id="2147484304" r:id="rId22"/>
    <p:sldLayoutId id="2147484305" r:id="rId23"/>
    <p:sldLayoutId id="2147484306" r:id="rId24"/>
    <p:sldLayoutId id="2147484307" r:id="rId25"/>
    <p:sldLayoutId id="2147484308" r:id="rId26"/>
    <p:sldLayoutId id="2147484309" r:id="rId27"/>
    <p:sldLayoutId id="2147484310" r:id="rId28"/>
    <p:sldLayoutId id="2147484311" r:id="rId29"/>
    <p:sldLayoutId id="2147484312" r:id="rId30"/>
    <p:sldLayoutId id="2147484313" r:id="rId31"/>
    <p:sldLayoutId id="2147484314" r:id="rId32"/>
    <p:sldLayoutId id="2147484315" r:id="rId33"/>
    <p:sldLayoutId id="2147484316" r:id="rId34"/>
    <p:sldLayoutId id="2147484317" r:id="rId35"/>
  </p:sldLayoutIdLst>
  <p:transition>
    <p:fade/>
  </p:transition>
  <p:hf sldNum="0" hdr="0" ftr="0" dt="0"/>
  <p:txStyles>
    <p:titleStyle>
      <a:lvl1pPr algn="l" defTabSz="456880" rtl="0" eaLnBrk="1" latinLnBrk="0" hangingPunct="1">
        <a:lnSpc>
          <a:spcPct val="90000"/>
        </a:lnSpc>
        <a:spcBef>
          <a:spcPts val="0"/>
        </a:spcBef>
        <a:buNone/>
        <a:defRPr lang="en-US" sz="3199" b="1" i="0" kern="1200" dirty="0" smtClean="0">
          <a:solidFill>
            <a:schemeClr val="tx1"/>
          </a:solidFill>
          <a:latin typeface="+mj-lt"/>
          <a:ea typeface="Gilroy" panose="00000500000000000000" pitchFamily="50" charset="0"/>
          <a:cs typeface="Gilroy" panose="00000500000000000000" pitchFamily="50" charset="0"/>
        </a:defRPr>
      </a:lvl1pPr>
    </p:titleStyle>
    <p:bodyStyle>
      <a:lvl1pPr marL="228440" indent="-228440" algn="l" defTabSz="456880" rtl="0" eaLnBrk="1" latinLnBrk="0" hangingPunct="1">
        <a:lnSpc>
          <a:spcPct val="90000"/>
        </a:lnSpc>
        <a:spcBef>
          <a:spcPts val="1200"/>
        </a:spcBef>
        <a:buClr>
          <a:schemeClr val="tx1"/>
        </a:buClr>
        <a:buFont typeface="Arial"/>
        <a:buChar char="•"/>
        <a:defRPr sz="1999" kern="1200">
          <a:solidFill>
            <a:schemeClr val="tx1"/>
          </a:solidFill>
          <a:latin typeface="+mn-lt"/>
          <a:ea typeface="Gilroy" panose="00000500000000000000" pitchFamily="50" charset="0"/>
          <a:cs typeface="Gilroy" panose="00000500000000000000" pitchFamily="50" charset="0"/>
        </a:defRPr>
      </a:lvl1pPr>
      <a:lvl2pPr marL="456880" indent="-225267" algn="l" defTabSz="456880"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0844" indent="-171330" algn="l" defTabSz="456880"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394" indent="-172917" algn="l" defTabSz="456880" rtl="0" eaLnBrk="1" latinLnBrk="0" hangingPunct="1">
        <a:lnSpc>
          <a:spcPct val="90000"/>
        </a:lnSpc>
        <a:spcBef>
          <a:spcPts val="600"/>
        </a:spcBef>
        <a:buClr>
          <a:schemeClr val="tx1"/>
        </a:buClr>
        <a:buFont typeface="Arial"/>
        <a:buChar char="–"/>
        <a:defRPr sz="1400" kern="1200">
          <a:solidFill>
            <a:schemeClr val="tx1"/>
          </a:solidFill>
          <a:latin typeface="+mn-lt"/>
          <a:ea typeface="Gilroy" panose="00000500000000000000" pitchFamily="50" charset="0"/>
          <a:cs typeface="Gilroy" panose="00000500000000000000" pitchFamily="50" charset="0"/>
        </a:defRPr>
      </a:lvl4pPr>
      <a:lvl5pPr marL="1310357" indent="-164984" algn="l" defTabSz="456880"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mn-lt"/>
          <a:ea typeface="Gilroy" panose="00000500000000000000" pitchFamily="50" charset="0"/>
          <a:cs typeface="Gilroy" panose="00000500000000000000" pitchFamily="50" charset="0"/>
        </a:defRPr>
      </a:lvl5pPr>
      <a:lvl6pPr marL="2512840" indent="-228440" algn="l" defTabSz="456880" rtl="0" eaLnBrk="1" latinLnBrk="0" hangingPunct="1">
        <a:spcBef>
          <a:spcPct val="20000"/>
        </a:spcBef>
        <a:buFont typeface="Arial"/>
        <a:buChar char="•"/>
        <a:defRPr sz="1998" kern="1200">
          <a:solidFill>
            <a:schemeClr val="tx1"/>
          </a:solidFill>
          <a:latin typeface="+mn-lt"/>
          <a:ea typeface="+mn-ea"/>
          <a:cs typeface="+mn-cs"/>
        </a:defRPr>
      </a:lvl6pPr>
      <a:lvl7pPr marL="2969720" indent="-228440" algn="l" defTabSz="456880" rtl="0" eaLnBrk="1" latinLnBrk="0" hangingPunct="1">
        <a:spcBef>
          <a:spcPct val="20000"/>
        </a:spcBef>
        <a:buFont typeface="Arial"/>
        <a:buChar char="•"/>
        <a:defRPr sz="1998" kern="1200">
          <a:solidFill>
            <a:schemeClr val="tx1"/>
          </a:solidFill>
          <a:latin typeface="+mn-lt"/>
          <a:ea typeface="+mn-ea"/>
          <a:cs typeface="+mn-cs"/>
        </a:defRPr>
      </a:lvl7pPr>
      <a:lvl8pPr marL="3426600" indent="-228440" algn="l" defTabSz="456880" rtl="0" eaLnBrk="1" latinLnBrk="0" hangingPunct="1">
        <a:spcBef>
          <a:spcPct val="20000"/>
        </a:spcBef>
        <a:buFont typeface="Arial"/>
        <a:buChar char="•"/>
        <a:defRPr sz="1998" kern="1200">
          <a:solidFill>
            <a:schemeClr val="tx1"/>
          </a:solidFill>
          <a:latin typeface="+mn-lt"/>
          <a:ea typeface="+mn-ea"/>
          <a:cs typeface="+mn-cs"/>
        </a:defRPr>
      </a:lvl8pPr>
      <a:lvl9pPr marL="3883481" indent="-228440" algn="l" defTabSz="456880" rtl="0" eaLnBrk="1" latinLnBrk="0" hangingPunct="1">
        <a:spcBef>
          <a:spcPct val="20000"/>
        </a:spcBef>
        <a:buFont typeface="Arial"/>
        <a:buChar char="•"/>
        <a:defRPr sz="1998" kern="1200">
          <a:solidFill>
            <a:schemeClr val="tx1"/>
          </a:solidFill>
          <a:latin typeface="+mn-lt"/>
          <a:ea typeface="+mn-ea"/>
          <a:cs typeface="+mn-cs"/>
        </a:defRPr>
      </a:lvl9pPr>
    </p:bodyStyle>
    <p:otherStyle>
      <a:defPPr>
        <a:defRPr lang="en-US"/>
      </a:defPPr>
      <a:lvl1pPr marL="0" algn="l" defTabSz="456880" rtl="0" eaLnBrk="1" latinLnBrk="0" hangingPunct="1">
        <a:defRPr sz="1798" kern="1200">
          <a:solidFill>
            <a:schemeClr val="tx1"/>
          </a:solidFill>
          <a:latin typeface="+mn-lt"/>
          <a:ea typeface="+mn-ea"/>
          <a:cs typeface="+mn-cs"/>
        </a:defRPr>
      </a:lvl1pPr>
      <a:lvl2pPr marL="456880" algn="l" defTabSz="456880" rtl="0" eaLnBrk="1" latinLnBrk="0" hangingPunct="1">
        <a:defRPr sz="1798" kern="1200">
          <a:solidFill>
            <a:schemeClr val="tx1"/>
          </a:solidFill>
          <a:latin typeface="+mn-lt"/>
          <a:ea typeface="+mn-ea"/>
          <a:cs typeface="+mn-cs"/>
        </a:defRPr>
      </a:lvl2pPr>
      <a:lvl3pPr marL="913760" algn="l" defTabSz="456880" rtl="0" eaLnBrk="1" latinLnBrk="0" hangingPunct="1">
        <a:defRPr sz="1798" kern="1200">
          <a:solidFill>
            <a:schemeClr val="tx1"/>
          </a:solidFill>
          <a:latin typeface="+mn-lt"/>
          <a:ea typeface="+mn-ea"/>
          <a:cs typeface="+mn-cs"/>
        </a:defRPr>
      </a:lvl3pPr>
      <a:lvl4pPr marL="1370640" algn="l" defTabSz="456880" rtl="0" eaLnBrk="1" latinLnBrk="0" hangingPunct="1">
        <a:defRPr sz="1798" kern="1200">
          <a:solidFill>
            <a:schemeClr val="tx1"/>
          </a:solidFill>
          <a:latin typeface="+mn-lt"/>
          <a:ea typeface="+mn-ea"/>
          <a:cs typeface="+mn-cs"/>
        </a:defRPr>
      </a:lvl4pPr>
      <a:lvl5pPr marL="1827520" algn="l" defTabSz="456880" rtl="0" eaLnBrk="1" latinLnBrk="0" hangingPunct="1">
        <a:defRPr sz="1798" kern="1200">
          <a:solidFill>
            <a:schemeClr val="tx1"/>
          </a:solidFill>
          <a:latin typeface="+mn-lt"/>
          <a:ea typeface="+mn-ea"/>
          <a:cs typeface="+mn-cs"/>
        </a:defRPr>
      </a:lvl5pPr>
      <a:lvl6pPr marL="2284400" algn="l" defTabSz="456880" rtl="0" eaLnBrk="1" latinLnBrk="0" hangingPunct="1">
        <a:defRPr sz="1798" kern="1200">
          <a:solidFill>
            <a:schemeClr val="tx1"/>
          </a:solidFill>
          <a:latin typeface="+mn-lt"/>
          <a:ea typeface="+mn-ea"/>
          <a:cs typeface="+mn-cs"/>
        </a:defRPr>
      </a:lvl6pPr>
      <a:lvl7pPr marL="2741280" algn="l" defTabSz="456880" rtl="0" eaLnBrk="1" latinLnBrk="0" hangingPunct="1">
        <a:defRPr sz="1798" kern="1200">
          <a:solidFill>
            <a:schemeClr val="tx1"/>
          </a:solidFill>
          <a:latin typeface="+mn-lt"/>
          <a:ea typeface="+mn-ea"/>
          <a:cs typeface="+mn-cs"/>
        </a:defRPr>
      </a:lvl7pPr>
      <a:lvl8pPr marL="3198160" algn="l" defTabSz="456880" rtl="0" eaLnBrk="1" latinLnBrk="0" hangingPunct="1">
        <a:defRPr sz="1798" kern="1200">
          <a:solidFill>
            <a:schemeClr val="tx1"/>
          </a:solidFill>
          <a:latin typeface="+mn-lt"/>
          <a:ea typeface="+mn-ea"/>
          <a:cs typeface="+mn-cs"/>
        </a:defRPr>
      </a:lvl8pPr>
      <a:lvl9pPr marL="3655040" algn="l" defTabSz="456880" rtl="0" eaLnBrk="1" latinLnBrk="0" hangingPunct="1">
        <a:defRPr sz="1798"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604">
          <p15:clr>
            <a:srgbClr val="F26B43"/>
          </p15:clr>
        </p15:guide>
        <p15:guide id="2" pos="1510">
          <p15:clr>
            <a:srgbClr val="F26B43"/>
          </p15:clr>
        </p15:guide>
        <p15:guide id="3" pos="1415">
          <p15:clr>
            <a:srgbClr val="F26B43"/>
          </p15:clr>
        </p15:guide>
        <p15:guide id="4" pos="323">
          <p15:clr>
            <a:srgbClr val="F26B43"/>
          </p15:clr>
        </p15:guide>
        <p15:guide id="5" pos="2698">
          <p15:clr>
            <a:srgbClr val="F26B43"/>
          </p15:clr>
        </p15:guide>
        <p15:guide id="6" pos="6164">
          <p15:clr>
            <a:srgbClr val="F26B43"/>
          </p15:clr>
        </p15:guide>
        <p15:guide id="7" pos="7352">
          <p15:clr>
            <a:srgbClr val="F26B43"/>
          </p15:clr>
        </p15:guide>
        <p15:guide id="8" orient="horz" pos="592">
          <p15:clr>
            <a:srgbClr val="F26B43"/>
          </p15:clr>
        </p15:guide>
        <p15:guide id="9" orient="horz" pos="1765">
          <p15:clr>
            <a:srgbClr val="F26B43"/>
          </p15:clr>
        </p15:guide>
        <p15:guide id="10" orient="horz" pos="2938">
          <p15:clr>
            <a:srgbClr val="F26B43"/>
          </p15:clr>
        </p15:guide>
        <p15:guide id="11" orient="horz" pos="4104">
          <p15:clr>
            <a:srgbClr val="F26B43"/>
          </p15:clr>
        </p15:guide>
        <p15:guide id="12" pos="6256">
          <p15:clr>
            <a:srgbClr val="F26B43"/>
          </p15:clr>
        </p15:guide>
        <p15:guide id="13" pos="5068">
          <p15:clr>
            <a:srgbClr val="F26B43"/>
          </p15:clr>
        </p15:guide>
        <p15:guide id="14" pos="4978">
          <p15:clr>
            <a:srgbClr val="F26B43"/>
          </p15:clr>
        </p15:guide>
        <p15:guide id="15" pos="3884">
          <p15:clr>
            <a:srgbClr val="F26B43"/>
          </p15:clr>
        </p15:guide>
        <p15:guide id="16" pos="3794">
          <p15:clr>
            <a:srgbClr val="F26B43"/>
          </p15:clr>
        </p15:guide>
        <p15:guide id="17" orient="horz" pos="3888">
          <p15:clr>
            <a:srgbClr val="F26B43"/>
          </p15:clr>
        </p15:guide>
        <p15:guide id="18" orient="horz" pos="1032">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0.xml"/><Relationship Id="rId1" Type="http://schemas.openxmlformats.org/officeDocument/2006/relationships/slideLayout" Target="../slideLayouts/slideLayout41.xml"/><Relationship Id="rId4" Type="http://schemas.openxmlformats.org/officeDocument/2006/relationships/hyperlink" Target="https://nowlearning.service-now.com/nowcreate"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1.xml"/></Relationships>
</file>

<file path=ppt/slides/_rels/slide12.xml.rels><?xml version="1.0" encoding="UTF-8" standalone="yes"?>
<Relationships xmlns="http://schemas.openxmlformats.org/package/2006/relationships"><Relationship Id="rId3" Type="http://schemas.openxmlformats.org/officeDocument/2006/relationships/hyperlink" Target="https://docs.servicenow.com/csh?topicname=c_ITILConfigurationManagement.html&amp;version=latest" TargetMode="External"/><Relationship Id="rId2" Type="http://schemas.openxmlformats.org/officeDocument/2006/relationships/notesSlide" Target="../notesSlides/notesSlide12.xml"/><Relationship Id="rId1" Type="http://schemas.openxmlformats.org/officeDocument/2006/relationships/slideLayout" Target="../slideLayouts/slideLayout41.xml"/><Relationship Id="rId6" Type="http://schemas.openxmlformats.org/officeDocument/2006/relationships/hyperlink" Target="https://www.servicenow.com/content/dam/servicenow-assets/public/en-us/doc-type/success/quick-answer/cmdb-health.pdf" TargetMode="External"/><Relationship Id="rId5" Type="http://schemas.openxmlformats.org/officeDocument/2006/relationships/hyperlink" Target="https://www.servicenow.com/success/playbook/cmdb-population-maintenance-discovery.html" TargetMode="External"/><Relationship Id="rId4" Type="http://schemas.openxmlformats.org/officeDocument/2006/relationships/hyperlink" Target="https://www.servicenow.com/success/playbook/cmdb-deployment-plan.html"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servicenow.com/success/playbook/innovate-at-scale.html" TargetMode="External"/><Relationship Id="rId2" Type="http://schemas.openxmlformats.org/officeDocument/2006/relationships/notesSlide" Target="../notesSlides/notesSlide13.xml"/><Relationship Id="rId1" Type="http://schemas.openxmlformats.org/officeDocument/2006/relationships/slideLayout" Target="../slideLayouts/slideLayout4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servicenow.com/csh?topicname=create-ci-identifier-rules.html&amp;version=latest" TargetMode="External"/><Relationship Id="rId7" Type="http://schemas.openxmlformats.org/officeDocument/2006/relationships/hyperlink" Target="https://docs.servicenow.com/csh?topicname=c_VulnCalcGroup.htm&amp;version=latest" TargetMode="External"/><Relationship Id="rId2" Type="http://schemas.openxmlformats.org/officeDocument/2006/relationships/notesSlide" Target="../notesSlides/notesSlide14.xml"/><Relationship Id="rId1" Type="http://schemas.openxmlformats.org/officeDocument/2006/relationships/slideLayout" Target="../slideLayouts/slideLayout41.xml"/><Relationship Id="rId6" Type="http://schemas.openxmlformats.org/officeDocument/2006/relationships/hyperlink" Target="https://docs.servicenow.com/csh?topicname=cj-common-vuln-tasks.html&amp;version=latest" TargetMode="External"/><Relationship Id="rId5" Type="http://schemas.openxmlformats.org/officeDocument/2006/relationships/hyperlink" Target="https://docs.servicenow.com/csh?topicname=create-vulnerability-group.html&amp;version=latest" TargetMode="External"/><Relationship Id="rId4" Type="http://schemas.openxmlformats.org/officeDocument/2006/relationships/hyperlink" Target="https://docs.servicenow.com/csh?topicname=vulnerable-item-fields.html&amp;version=latest"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www.servicenow.com/content/dam/servicenow-assets/public/en-us/doc-type/success/quick-answer/automated-test-framework-use.pdf" TargetMode="External"/><Relationship Id="rId2" Type="http://schemas.openxmlformats.org/officeDocument/2006/relationships/notesSlide" Target="../notesSlides/notesSlide15.xml"/><Relationship Id="rId1" Type="http://schemas.openxmlformats.org/officeDocument/2006/relationships/slideLayout" Target="../slideLayouts/slideLayout41.xml"/><Relationship Id="rId4" Type="http://schemas.openxmlformats.org/officeDocument/2006/relationships/hyperlink" Target="https://www.servicenow.com/content/dam/servicenow-assets/public/en-us/doc-type/success/quick-answer/health-scan-instance-health.pdf"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servicenow.com/content/dam/servicenow-assets/public/en-us/doc-type/success/quick-answer/process-user-training.pdf" TargetMode="External"/><Relationship Id="rId2" Type="http://schemas.openxmlformats.org/officeDocument/2006/relationships/notesSlide" Target="../notesSlides/notesSlide16.xml"/><Relationship Id="rId1" Type="http://schemas.openxmlformats.org/officeDocument/2006/relationships/slideLayout" Target="../slideLayouts/slideLayout41.xml"/><Relationship Id="rId4" Type="http://schemas.openxmlformats.org/officeDocument/2006/relationships/hyperlink" Target="https://www.servicenow.com/content/dam/servicenow-assets/public/en-us/doc-type/success/quick-answer/recruit-champions.pdf"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www.servicenow.com/success/playbook/governance-process-policies-team.html" TargetMode="External"/><Relationship Id="rId2" Type="http://schemas.openxmlformats.org/officeDocument/2006/relationships/notesSlide" Target="../notesSlides/notesSlide17.xml"/><Relationship Id="rId1" Type="http://schemas.openxmlformats.org/officeDocument/2006/relationships/slideLayout" Target="../slideLayouts/slideLayout41.xml"/><Relationship Id="rId4" Type="http://schemas.openxmlformats.org/officeDocument/2006/relationships/hyperlink" Target="https://www.servicenow.com/success/playbook/platform-demand-management.html"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servicenow.com/success/playbook/performance-kpi-metrics-guide.html" TargetMode="External"/><Relationship Id="rId2" Type="http://schemas.openxmlformats.org/officeDocument/2006/relationships/notesSlide" Target="../notesSlides/notesSlide18.xml"/><Relationship Id="rId1" Type="http://schemas.openxmlformats.org/officeDocument/2006/relationships/slideLayout" Target="../slideLayouts/slideLayout41.xml"/><Relationship Id="rId4" Type="http://schemas.openxmlformats.org/officeDocument/2006/relationships/hyperlink" Target="https://www.servicenow.com/content/dam/servicenow-assets/public/en-us/doc-type/success/quick-answer/custom-dashboard.pdf"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www.servicenow.com/content/dam/servicenow-assets/public/en-us/doc-type/success/checklist/build-program-plan.pptx" TargetMode="External"/><Relationship Id="rId7" Type="http://schemas.openxmlformats.org/officeDocument/2006/relationships/hyperlink" Target="https://www.servicenow.com/success/value-calculator.html?SecOps=Y&amp;link=true" TargetMode="External"/><Relationship Id="rId2" Type="http://schemas.openxmlformats.org/officeDocument/2006/relationships/hyperlink" Target="https://www.servicenow.com/success/playbook/implementation.html" TargetMode="External"/><Relationship Id="rId1" Type="http://schemas.openxmlformats.org/officeDocument/2006/relationships/slideLayout" Target="../slideLayouts/slideLayout11.xml"/><Relationship Id="rId6" Type="http://schemas.openxmlformats.org/officeDocument/2006/relationships/hyperlink" Target="https://www.servicenow.com/success/success-map/vulnerability-response.html" TargetMode="External"/><Relationship Id="rId5" Type="http://schemas.openxmlformats.org/officeDocument/2006/relationships/hyperlink" Target="https://docs.servicenow.com/csh?topicname=vuln-landing-page.html&amp;version=latest" TargetMode="External"/><Relationship Id="rId4" Type="http://schemas.openxmlformats.org/officeDocument/2006/relationships/hyperlink" Target="https://community.servicenow.com/community?id=community_question&amp;sys_id=5cd07f4ddbf47fc454250b55ca961946"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1.xml"/><Relationship Id="rId5" Type="http://schemas.openxmlformats.org/officeDocument/2006/relationships/hyperlink" Target="https://www.servicenow.com/content/dam/servicenow-assets/public/en-us/doc-type/resource-center/data-sheet/ds-vulnerability-response.pdf" TargetMode="External"/><Relationship Id="rId4" Type="http://schemas.openxmlformats.org/officeDocument/2006/relationships/hyperlink" Target="https://www.servicenow.com/lpayr/ponemon-vulnerability-survey.html"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78.xml"/><Relationship Id="rId5" Type="http://schemas.openxmlformats.org/officeDocument/2006/relationships/image" Target="../media/image1.png"/><Relationship Id="rId4" Type="http://schemas.openxmlformats.org/officeDocument/2006/relationships/hyperlink" Target="https://www.servicenow.com/success.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1.xml"/></Relationships>
</file>

<file path=ppt/slides/_rels/slide5.xml.rels><?xml version="1.0" encoding="UTF-8" standalone="yes"?>
<Relationships xmlns="http://schemas.openxmlformats.org/package/2006/relationships"><Relationship Id="rId3" Type="http://schemas.openxmlformats.org/officeDocument/2006/relationships/hyperlink" Target="https://www.servicenow.com/content/dam/servicenow-assets/public/en-us/doc-type/resource-center/data-sheet/ds-vulnerability-response.pdf" TargetMode="External"/><Relationship Id="rId2" Type="http://schemas.openxmlformats.org/officeDocument/2006/relationships/notesSlide" Target="../notesSlides/notesSlide5.xml"/><Relationship Id="rId1" Type="http://schemas.openxmlformats.org/officeDocument/2006/relationships/slideLayout" Target="../slideLayouts/slideLayout41.xml"/><Relationship Id="rId6" Type="http://schemas.openxmlformats.org/officeDocument/2006/relationships/hyperlink" Target="https://www.servicenow.com/lpwbr/ask-the-expert-vulnerability-response.html" TargetMode="External"/><Relationship Id="rId5" Type="http://schemas.openxmlformats.org/officeDocument/2006/relationships/hyperlink" Target="https://docs.servicenow.com/csh?topicname=vuln-landing-page.html&amp;version=latest" TargetMode="External"/><Relationship Id="rId4" Type="http://schemas.openxmlformats.org/officeDocument/2006/relationships/hyperlink" Target="https://www.servicenow.com/success/success-map/vulnerability-response.html"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s://www.servicenow.com/now-creators.html" TargetMode="External"/><Relationship Id="rId3" Type="http://schemas.openxmlformats.org/officeDocument/2006/relationships/hyperlink" Target="https://www.servicenow.com/success/playbook/gain-executive-sponsor-guide.html" TargetMode="External"/><Relationship Id="rId7" Type="http://schemas.openxmlformats.org/officeDocument/2006/relationships/hyperlink" Target="https://nowlearning.service-now.com/lxp" TargetMode="External"/><Relationship Id="rId2" Type="http://schemas.openxmlformats.org/officeDocument/2006/relationships/notesSlide" Target="../notesSlides/notesSlide6.xml"/><Relationship Id="rId1" Type="http://schemas.openxmlformats.org/officeDocument/2006/relationships/slideLayout" Target="../slideLayouts/slideLayout41.xml"/><Relationship Id="rId6" Type="http://schemas.openxmlformats.org/officeDocument/2006/relationships/hyperlink" Target="https://nowlearning.service-now.com/lxp?id=overview&amp;sys_id=6c687208db1a7340760a7104399619ba&amp;type=course" TargetMode="External"/><Relationship Id="rId5" Type="http://schemas.openxmlformats.org/officeDocument/2006/relationships/hyperlink" Target="https://nowlearning.service-now.com/lxp?id=overview&amp;sys_id=4038f68cdb5eff40de3cdb85ca9619a3&amp;type=course" TargetMode="External"/><Relationship Id="rId4" Type="http://schemas.openxmlformats.org/officeDocument/2006/relationships/hyperlink" Target="https://nowlearning.service-now.com/lxp?id=overview&amp;sys_id=e4383a8cdb5eff40de3cdb85ca96190e&amp;type=course" TargetMode="External"/><Relationship Id="rId9" Type="http://schemas.openxmlformats.org/officeDocument/2006/relationships/hyperlink" Target="https://www.servicenow.com/success.html"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community.servicenow.com/" TargetMode="External"/><Relationship Id="rId2" Type="http://schemas.openxmlformats.org/officeDocument/2006/relationships/notesSlide" Target="../notesSlides/notesSlide7.xml"/><Relationship Id="rId1" Type="http://schemas.openxmlformats.org/officeDocument/2006/relationships/slideLayout" Target="../slideLayouts/slideLayout41.xml"/><Relationship Id="rId4" Type="http://schemas.openxmlformats.org/officeDocument/2006/relationships/hyperlink" Target="https://www.servicenow.com/partners/find-a-partner.html"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servicenow.com/success/playbook/governance-process-policies-team.html" TargetMode="External"/><Relationship Id="rId2" Type="http://schemas.openxmlformats.org/officeDocument/2006/relationships/notesSlide" Target="../notesSlides/notesSlide8.xml"/><Relationship Id="rId1" Type="http://schemas.openxmlformats.org/officeDocument/2006/relationships/slideLayout" Target="../slideLayouts/slideLayout41.xml"/></Relationships>
</file>

<file path=ppt/slides/_rels/slide9.xml.rels><?xml version="1.0" encoding="UTF-8" standalone="yes"?>
<Relationships xmlns="http://schemas.openxmlformats.org/package/2006/relationships"><Relationship Id="rId3" Type="http://schemas.openxmlformats.org/officeDocument/2006/relationships/hyperlink" Target="https://www.servicenow.com/success/playbook/change-management-plan-guide.html" TargetMode="External"/><Relationship Id="rId2" Type="http://schemas.openxmlformats.org/officeDocument/2006/relationships/notesSlide" Target="../notesSlides/notesSlide9.xml"/><Relationship Id="rId1" Type="http://schemas.openxmlformats.org/officeDocument/2006/relationships/slideLayout" Target="../slideLayouts/slideLayout41.xml"/><Relationship Id="rId5" Type="http://schemas.openxmlformats.org/officeDocument/2006/relationships/hyperlink" Target="https://www.servicenow.com/content/dam/servicenow-assets/public/en-us/doc-type/success/checklist/change-management-plan.pptx" TargetMode="External"/><Relationship Id="rId4" Type="http://schemas.openxmlformats.org/officeDocument/2006/relationships/hyperlink" Target="https://www.servicenow.com/content/dam/servicenow-assets/public/en-us/doc-type/success/quick-answer/organizational-readiness-assessment.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34E25-3A5D-4EE6-95D2-215E4B88C51E}"/>
              </a:ext>
            </a:extLst>
          </p:cNvPr>
          <p:cNvSpPr>
            <a:spLocks noGrp="1"/>
          </p:cNvSpPr>
          <p:nvPr>
            <p:ph type="title"/>
          </p:nvPr>
        </p:nvSpPr>
        <p:spPr>
          <a:xfrm>
            <a:off x="676656" y="1188720"/>
            <a:ext cx="10295022" cy="2642187"/>
          </a:xfrm>
        </p:spPr>
        <p:txBody>
          <a:bodyPr/>
          <a:lstStyle/>
          <a:p>
            <a:r>
              <a:rPr lang="en-US" dirty="0"/>
              <a:t>Implement ServiceNow Vulnerability Response</a:t>
            </a:r>
          </a:p>
        </p:txBody>
      </p:sp>
    </p:spTree>
    <p:extLst>
      <p:ext uri="{BB962C8B-B14F-4D97-AF65-F5344CB8AC3E}">
        <p14:creationId xmlns:p14="http://schemas.microsoft.com/office/powerpoint/2010/main" val="3076879838"/>
      </p:ext>
    </p:extLst>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Picture 47">
            <a:extLst>
              <a:ext uri="{FF2B5EF4-FFF2-40B4-BE49-F238E27FC236}">
                <a16:creationId xmlns:a16="http://schemas.microsoft.com/office/drawing/2014/main" id="{DDD38CFF-05B3-504D-899D-2164F69109BD}"/>
              </a:ext>
            </a:extLst>
          </p:cNvPr>
          <p:cNvPicPr>
            <a:picLocks noChangeAspect="1"/>
          </p:cNvPicPr>
          <p:nvPr/>
        </p:nvPicPr>
        <p:blipFill rotWithShape="1">
          <a:blip r:embed="rId3">
            <a:alphaModFix amt="50000"/>
          </a:blip>
          <a:srcRect t="12470"/>
          <a:stretch/>
        </p:blipFill>
        <p:spPr>
          <a:xfrm>
            <a:off x="1399947" y="1997499"/>
            <a:ext cx="8367824" cy="3872788"/>
          </a:xfrm>
          <a:prstGeom prst="rect">
            <a:avLst/>
          </a:prstGeom>
          <a:effectLst>
            <a:outerShdw blurRad="50800" dist="50800" dir="5400000" algn="ctr" rotWithShape="0">
              <a:srgbClr val="000000">
                <a:alpha val="50000"/>
              </a:srgbClr>
            </a:outerShdw>
          </a:effectLst>
        </p:spPr>
      </p:pic>
      <p:pic>
        <p:nvPicPr>
          <p:cNvPr id="49" name="Picture 48">
            <a:extLst>
              <a:ext uri="{FF2B5EF4-FFF2-40B4-BE49-F238E27FC236}">
                <a16:creationId xmlns:a16="http://schemas.microsoft.com/office/drawing/2014/main" id="{2DCCFA69-2B27-D449-8FD8-91E852C9561F}"/>
              </a:ext>
            </a:extLst>
          </p:cNvPr>
          <p:cNvPicPr>
            <a:picLocks noChangeAspect="1"/>
          </p:cNvPicPr>
          <p:nvPr/>
        </p:nvPicPr>
        <p:blipFill rotWithShape="1">
          <a:blip r:embed="rId3">
            <a:alphaModFix amt="49000"/>
          </a:blip>
          <a:srcRect b="86810"/>
          <a:stretch/>
        </p:blipFill>
        <p:spPr>
          <a:xfrm>
            <a:off x="1396403" y="1478864"/>
            <a:ext cx="8367824" cy="583611"/>
          </a:xfrm>
          <a:prstGeom prst="rect">
            <a:avLst/>
          </a:prstGeom>
          <a:effectLst>
            <a:outerShdw blurRad="50800" dist="50800" dir="5400000" algn="ctr" rotWithShape="0">
              <a:srgbClr val="000000">
                <a:alpha val="50000"/>
              </a:srgbClr>
            </a:outerShdw>
          </a:effectLst>
        </p:spPr>
      </p:pic>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A6E829EA-EB7C-4E41-AFB8-3E488EAACC1B}"/>
              </a:ext>
            </a:extLst>
          </p:cNvPr>
          <p:cNvSpPr txBox="1"/>
          <p:nvPr/>
        </p:nvSpPr>
        <p:spPr>
          <a:xfrm>
            <a:off x="220615" y="1118525"/>
            <a:ext cx="11824525" cy="461665"/>
          </a:xfrm>
          <a:prstGeom prst="rect">
            <a:avLst/>
          </a:prstGeom>
          <a:noFill/>
        </p:spPr>
        <p:txBody>
          <a:bodyPr wrap="square" rtlCol="0">
            <a:spAutoFit/>
          </a:bodyPr>
          <a:lstStyle/>
          <a:p>
            <a:pPr>
              <a:spcBef>
                <a:spcPts val="1200"/>
              </a:spcBef>
            </a:pPr>
            <a:r>
              <a:rPr lang="en-US" sz="1200" dirty="0"/>
              <a:t>The </a:t>
            </a:r>
            <a:r>
              <a:rPr lang="en-US" sz="1200" dirty="0">
                <a:hlinkClick r:id="rId4"/>
              </a:rPr>
              <a:t>Now Create methodology</a:t>
            </a:r>
            <a:r>
              <a:rPr lang="en-US" sz="1200" dirty="0"/>
              <a:t> is a proven methodology developed from thousands of ServiceNow implementations. It’s the recommended approach to implementation. </a:t>
            </a:r>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220615" y="313863"/>
            <a:ext cx="11747594" cy="668692"/>
          </a:xfrm>
        </p:spPr>
        <p:txBody>
          <a:bodyPr/>
          <a:lstStyle/>
          <a:p>
            <a:r>
              <a:rPr lang="en-US" dirty="0"/>
              <a:t>Step 4c: Review the ServiceNow implementation methodology, Now Create</a:t>
            </a:r>
          </a:p>
        </p:txBody>
      </p:sp>
      <p:grpSp>
        <p:nvGrpSpPr>
          <p:cNvPr id="25" name="Group 24">
            <a:extLst>
              <a:ext uri="{FF2B5EF4-FFF2-40B4-BE49-F238E27FC236}">
                <a16:creationId xmlns:a16="http://schemas.microsoft.com/office/drawing/2014/main" id="{81699F50-76ED-4244-AC82-A5B8C4A3E2A7}"/>
              </a:ext>
            </a:extLst>
          </p:cNvPr>
          <p:cNvGrpSpPr/>
          <p:nvPr/>
        </p:nvGrpSpPr>
        <p:grpSpPr>
          <a:xfrm>
            <a:off x="440169" y="5938666"/>
            <a:ext cx="11324226" cy="479052"/>
            <a:chOff x="413004" y="5792934"/>
            <a:chExt cx="11324226" cy="479052"/>
          </a:xfrm>
        </p:grpSpPr>
        <p:grpSp>
          <p:nvGrpSpPr>
            <p:cNvPr id="27" name="Group 26">
              <a:extLst>
                <a:ext uri="{FF2B5EF4-FFF2-40B4-BE49-F238E27FC236}">
                  <a16:creationId xmlns:a16="http://schemas.microsoft.com/office/drawing/2014/main" id="{C1B86CA0-17BE-124E-8D0B-BE525A2BACE6}"/>
                </a:ext>
              </a:extLst>
            </p:cNvPr>
            <p:cNvGrpSpPr/>
            <p:nvPr/>
          </p:nvGrpSpPr>
          <p:grpSpPr>
            <a:xfrm>
              <a:off x="413004" y="5792934"/>
              <a:ext cx="11324226" cy="479052"/>
              <a:chOff x="599435" y="5957623"/>
              <a:chExt cx="11324226" cy="479052"/>
            </a:xfrm>
          </p:grpSpPr>
          <p:sp>
            <p:nvSpPr>
              <p:cNvPr id="30" name="Chevron 37">
                <a:extLst>
                  <a:ext uri="{FF2B5EF4-FFF2-40B4-BE49-F238E27FC236}">
                    <a16:creationId xmlns:a16="http://schemas.microsoft.com/office/drawing/2014/main" id="{8CCAE6BA-35F7-5B40-B096-9105748F3799}"/>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36" name="Chevron 37">
                <a:extLst>
                  <a:ext uri="{FF2B5EF4-FFF2-40B4-BE49-F238E27FC236}">
                    <a16:creationId xmlns:a16="http://schemas.microsoft.com/office/drawing/2014/main" id="{92222414-71BD-804E-91E9-2CEBE7D74AAA}"/>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37" name="Chevron 37">
                <a:extLst>
                  <a:ext uri="{FF2B5EF4-FFF2-40B4-BE49-F238E27FC236}">
                    <a16:creationId xmlns:a16="http://schemas.microsoft.com/office/drawing/2014/main" id="{26877D81-5D57-314E-AC00-2D38523ECADD}"/>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8" name="Chevron 37">
                <a:extLst>
                  <a:ext uri="{FF2B5EF4-FFF2-40B4-BE49-F238E27FC236}">
                    <a16:creationId xmlns:a16="http://schemas.microsoft.com/office/drawing/2014/main" id="{EEE801A4-5BB8-C842-A4D2-9FC4B1632B3E}"/>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9" name="Chevron 37">
                <a:extLst>
                  <a:ext uri="{FF2B5EF4-FFF2-40B4-BE49-F238E27FC236}">
                    <a16:creationId xmlns:a16="http://schemas.microsoft.com/office/drawing/2014/main" id="{AD8C0541-683B-4D44-8D97-884863683D18}"/>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40" name="Chevron 37">
                <a:extLst>
                  <a:ext uri="{FF2B5EF4-FFF2-40B4-BE49-F238E27FC236}">
                    <a16:creationId xmlns:a16="http://schemas.microsoft.com/office/drawing/2014/main" id="{248CA684-35D4-7A48-BF5D-1CA1CB0408A1}"/>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41" name="Chevron 37">
                <a:extLst>
                  <a:ext uri="{FF2B5EF4-FFF2-40B4-BE49-F238E27FC236}">
                    <a16:creationId xmlns:a16="http://schemas.microsoft.com/office/drawing/2014/main" id="{6A0A320F-B137-264B-B292-B58DE2BEF375}"/>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29" name="Chevron 28">
              <a:extLst>
                <a:ext uri="{FF2B5EF4-FFF2-40B4-BE49-F238E27FC236}">
                  <a16:creationId xmlns:a16="http://schemas.microsoft.com/office/drawing/2014/main" id="{57367BA0-DC1B-264F-A1EE-00AD194F6E19}"/>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grpSp>
        <p:nvGrpSpPr>
          <p:cNvPr id="21" name="Group 20">
            <a:extLst>
              <a:ext uri="{FF2B5EF4-FFF2-40B4-BE49-F238E27FC236}">
                <a16:creationId xmlns:a16="http://schemas.microsoft.com/office/drawing/2014/main" id="{82438C9A-2829-C04A-BF8A-DC3C80229DC1}"/>
              </a:ext>
            </a:extLst>
          </p:cNvPr>
          <p:cNvGrpSpPr/>
          <p:nvPr/>
        </p:nvGrpSpPr>
        <p:grpSpPr>
          <a:xfrm>
            <a:off x="233081" y="2581109"/>
            <a:ext cx="2361065" cy="2743170"/>
            <a:chOff x="233081" y="2703030"/>
            <a:chExt cx="2361065" cy="2518925"/>
          </a:xfrm>
        </p:grpSpPr>
        <p:sp>
          <p:nvSpPr>
            <p:cNvPr id="22" name="Rectangle 21">
              <a:extLst>
                <a:ext uri="{FF2B5EF4-FFF2-40B4-BE49-F238E27FC236}">
                  <a16:creationId xmlns:a16="http://schemas.microsoft.com/office/drawing/2014/main" id="{71F71644-D6AE-B54B-96AB-5955FC7B30E1}"/>
                </a:ext>
              </a:extLst>
            </p:cNvPr>
            <p:cNvSpPr/>
            <p:nvPr/>
          </p:nvSpPr>
          <p:spPr bwMode="gray">
            <a:xfrm>
              <a:off x="233081" y="3102994"/>
              <a:ext cx="2187973" cy="2118961"/>
            </a:xfrm>
            <a:prstGeom prst="rect">
              <a:avLst/>
            </a:prstGeom>
            <a:solidFill>
              <a:schemeClr val="bg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marL="171450" lvl="0" indent="-171450">
                <a:buFont typeface="Arial" panose="020B0604020202020204" pitchFamily="34" charset="0"/>
                <a:buChar char="•"/>
              </a:pPr>
              <a:r>
                <a:rPr lang="en-US" sz="1100" dirty="0">
                  <a:solidFill>
                    <a:srgbClr val="293E40"/>
                  </a:solidFill>
                </a:rPr>
                <a:t>Understand the business objectives </a:t>
              </a:r>
            </a:p>
            <a:p>
              <a:pPr marL="171450" lvl="0" indent="-171450">
                <a:buFont typeface="Arial" panose="020B0604020202020204" pitchFamily="34" charset="0"/>
                <a:buChar char="•"/>
              </a:pPr>
              <a:r>
                <a:rPr lang="en-US" sz="1100" dirty="0">
                  <a:solidFill>
                    <a:srgbClr val="293E40"/>
                  </a:solidFill>
                </a:rPr>
                <a:t>Establish program governance</a:t>
              </a:r>
            </a:p>
            <a:p>
              <a:pPr marL="171450" lvl="0" indent="-171450">
                <a:buFont typeface="Arial" panose="020B0604020202020204" pitchFamily="34" charset="0"/>
                <a:buChar char="•"/>
              </a:pPr>
              <a:r>
                <a:rPr lang="en-US" sz="1100" dirty="0">
                  <a:solidFill>
                    <a:srgbClr val="293E40"/>
                  </a:solidFill>
                </a:rPr>
                <a:t>Establish the project team </a:t>
              </a:r>
            </a:p>
            <a:p>
              <a:pPr marL="171450" lvl="0" indent="-171450">
                <a:buFont typeface="Arial" panose="020B0604020202020204" pitchFamily="34" charset="0"/>
                <a:buChar char="•"/>
              </a:pPr>
              <a:r>
                <a:rPr lang="en-US" sz="1100" dirty="0">
                  <a:solidFill>
                    <a:srgbClr val="293E40"/>
                  </a:solidFill>
                </a:rPr>
                <a:t>Formally kick off the project</a:t>
              </a:r>
              <a:endParaRPr lang="en-US" sz="1000" dirty="0">
                <a:solidFill>
                  <a:schemeClr val="tx1"/>
                </a:solidFill>
              </a:endParaRPr>
            </a:p>
          </p:txBody>
        </p:sp>
        <p:sp>
          <p:nvSpPr>
            <p:cNvPr id="23" name="Chevron 22">
              <a:extLst>
                <a:ext uri="{FF2B5EF4-FFF2-40B4-BE49-F238E27FC236}">
                  <a16:creationId xmlns:a16="http://schemas.microsoft.com/office/drawing/2014/main" id="{0FAE197F-6B51-254B-833C-5870A69FAE0D}"/>
                </a:ext>
              </a:extLst>
            </p:cNvPr>
            <p:cNvSpPr/>
            <p:nvPr/>
          </p:nvSpPr>
          <p:spPr>
            <a:xfrm>
              <a:off x="233081" y="2703030"/>
              <a:ext cx="2361065" cy="353209"/>
            </a:xfrm>
            <a:prstGeom prst="chevron">
              <a:avLst/>
            </a:prstGeom>
            <a:solidFill>
              <a:schemeClr val="tx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45720" rIns="182880" bIns="45720" numCol="1" spcCol="0" rtlCol="0" fromWordArt="0" anchor="ctr" anchorCtr="0" forceAA="0" compatLnSpc="1">
              <a:prstTxWarp prst="textNoShape">
                <a:avLst/>
              </a:prstTxWarp>
              <a:noAutofit/>
            </a:bodyPr>
            <a:lstStyle/>
            <a:p>
              <a:pPr algn="ctr">
                <a:lnSpc>
                  <a:spcPct val="90000"/>
                </a:lnSpc>
              </a:pPr>
              <a:r>
                <a:rPr lang="en-US" sz="2000" b="1" dirty="0">
                  <a:solidFill>
                    <a:schemeClr val="bg1"/>
                  </a:solidFill>
                  <a:latin typeface="+mj-lt"/>
                </a:rPr>
                <a:t>Initiate</a:t>
              </a:r>
            </a:p>
          </p:txBody>
        </p:sp>
      </p:grpSp>
      <p:grpSp>
        <p:nvGrpSpPr>
          <p:cNvPr id="24" name="Group 23">
            <a:extLst>
              <a:ext uri="{FF2B5EF4-FFF2-40B4-BE49-F238E27FC236}">
                <a16:creationId xmlns:a16="http://schemas.microsoft.com/office/drawing/2014/main" id="{E70F4B78-145D-854B-9A50-9765D7E8E89F}"/>
              </a:ext>
            </a:extLst>
          </p:cNvPr>
          <p:cNvGrpSpPr/>
          <p:nvPr/>
        </p:nvGrpSpPr>
        <p:grpSpPr>
          <a:xfrm>
            <a:off x="2525019" y="2581109"/>
            <a:ext cx="2361065" cy="2743168"/>
            <a:chOff x="2525019" y="2703029"/>
            <a:chExt cx="2361065" cy="2743168"/>
          </a:xfrm>
        </p:grpSpPr>
        <p:sp>
          <p:nvSpPr>
            <p:cNvPr id="26" name="Rectangle 25">
              <a:extLst>
                <a:ext uri="{FF2B5EF4-FFF2-40B4-BE49-F238E27FC236}">
                  <a16:creationId xmlns:a16="http://schemas.microsoft.com/office/drawing/2014/main" id="{58186503-0CFA-4346-9FE2-02C84AAFCB19}"/>
                </a:ext>
              </a:extLst>
            </p:cNvPr>
            <p:cNvSpPr/>
            <p:nvPr/>
          </p:nvSpPr>
          <p:spPr bwMode="gray">
            <a:xfrm>
              <a:off x="2525019" y="3138598"/>
              <a:ext cx="2187973" cy="2307599"/>
            </a:xfrm>
            <a:prstGeom prst="rect">
              <a:avLst/>
            </a:prstGeom>
            <a:solidFill>
              <a:schemeClr val="bg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marL="171450" lvl="0" indent="-171450">
                <a:buFont typeface="Arial" panose="020B0604020202020204" pitchFamily="34" charset="0"/>
                <a:buChar char="•"/>
              </a:pPr>
              <a:r>
                <a:rPr lang="en-US" sz="1100" dirty="0">
                  <a:solidFill>
                    <a:srgbClr val="293E40"/>
                  </a:solidFill>
                </a:rPr>
                <a:t>Conduct process, platform, and integration workshops</a:t>
              </a:r>
            </a:p>
            <a:p>
              <a:pPr marL="171450" lvl="0" indent="-171450">
                <a:buFont typeface="Arial" panose="020B0604020202020204" pitchFamily="34" charset="0"/>
                <a:buChar char="•"/>
              </a:pPr>
              <a:r>
                <a:rPr lang="en-US" sz="1100" dirty="0">
                  <a:solidFill>
                    <a:srgbClr val="293E40"/>
                  </a:solidFill>
                </a:rPr>
                <a:t>Define, review, and prioritize the product backlog</a:t>
              </a:r>
            </a:p>
            <a:p>
              <a:pPr marL="171450" lvl="0" indent="-171450">
                <a:buFont typeface="Arial" panose="020B0604020202020204" pitchFamily="34" charset="0"/>
                <a:buChar char="•"/>
              </a:pPr>
              <a:r>
                <a:rPr lang="en-US" sz="1100" dirty="0">
                  <a:solidFill>
                    <a:srgbClr val="293E40"/>
                  </a:solidFill>
                </a:rPr>
                <a:t>Plan the release</a:t>
              </a:r>
            </a:p>
            <a:p>
              <a:pPr marL="171450" lvl="0" indent="-171450">
                <a:buFont typeface="Arial" panose="020B0604020202020204" pitchFamily="34" charset="0"/>
                <a:buChar char="•"/>
              </a:pPr>
              <a:r>
                <a:rPr lang="en-US" sz="1100" dirty="0">
                  <a:solidFill>
                    <a:srgbClr val="293E40"/>
                  </a:solidFill>
                </a:rPr>
                <a:t>Finalize the project timeline</a:t>
              </a:r>
            </a:p>
            <a:p>
              <a:pPr marL="171450" lvl="0" indent="-171450">
                <a:buFont typeface="Arial" panose="020B0604020202020204" pitchFamily="34" charset="0"/>
                <a:buChar char="•"/>
              </a:pPr>
              <a:r>
                <a:rPr lang="en-US" sz="1100" dirty="0">
                  <a:solidFill>
                    <a:srgbClr val="293E40"/>
                  </a:solidFill>
                </a:rPr>
                <a:t>Document the test strategy</a:t>
              </a:r>
            </a:p>
            <a:p>
              <a:pPr marL="171450" lvl="0" indent="-171450">
                <a:buFont typeface="Arial" panose="020B0604020202020204" pitchFamily="34" charset="0"/>
                <a:buChar char="•"/>
              </a:pPr>
              <a:r>
                <a:rPr lang="en-US" sz="1100" dirty="0">
                  <a:solidFill>
                    <a:srgbClr val="293E40"/>
                  </a:solidFill>
                </a:rPr>
                <a:t>Set up the environment</a:t>
              </a:r>
            </a:p>
          </p:txBody>
        </p:sp>
        <p:sp>
          <p:nvSpPr>
            <p:cNvPr id="31" name="Chevron 30">
              <a:extLst>
                <a:ext uri="{FF2B5EF4-FFF2-40B4-BE49-F238E27FC236}">
                  <a16:creationId xmlns:a16="http://schemas.microsoft.com/office/drawing/2014/main" id="{B497FBCC-EBD3-4243-8629-0308C71E41E2}"/>
                </a:ext>
              </a:extLst>
            </p:cNvPr>
            <p:cNvSpPr/>
            <p:nvPr/>
          </p:nvSpPr>
          <p:spPr>
            <a:xfrm>
              <a:off x="2525019" y="2703029"/>
              <a:ext cx="2361065" cy="384653"/>
            </a:xfrm>
            <a:prstGeom prst="chevron">
              <a:avLst/>
            </a:prstGeom>
            <a:solidFill>
              <a:schemeClr val="tx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45720" rIns="182880" bIns="45720" numCol="1" spcCol="0" rtlCol="0" fromWordArt="0" anchor="ctr" anchorCtr="0" forceAA="0" compatLnSpc="1">
              <a:prstTxWarp prst="textNoShape">
                <a:avLst/>
              </a:prstTxWarp>
              <a:noAutofit/>
            </a:bodyPr>
            <a:lstStyle/>
            <a:p>
              <a:pPr algn="ctr">
                <a:lnSpc>
                  <a:spcPct val="90000"/>
                </a:lnSpc>
              </a:pPr>
              <a:r>
                <a:rPr lang="en-US" sz="2000" b="1" dirty="0">
                  <a:solidFill>
                    <a:schemeClr val="bg1"/>
                  </a:solidFill>
                  <a:latin typeface="+mj-lt"/>
                </a:rPr>
                <a:t>Plan</a:t>
              </a:r>
            </a:p>
          </p:txBody>
        </p:sp>
      </p:grpSp>
      <p:grpSp>
        <p:nvGrpSpPr>
          <p:cNvPr id="32" name="Group 31">
            <a:extLst>
              <a:ext uri="{FF2B5EF4-FFF2-40B4-BE49-F238E27FC236}">
                <a16:creationId xmlns:a16="http://schemas.microsoft.com/office/drawing/2014/main" id="{FC497E27-46A5-1648-ABBC-1348AD314CFC}"/>
              </a:ext>
            </a:extLst>
          </p:cNvPr>
          <p:cNvGrpSpPr/>
          <p:nvPr/>
        </p:nvGrpSpPr>
        <p:grpSpPr>
          <a:xfrm>
            <a:off x="4827334" y="2581110"/>
            <a:ext cx="2361065" cy="2743168"/>
            <a:chOff x="4827334" y="2703030"/>
            <a:chExt cx="2361065" cy="2518923"/>
          </a:xfrm>
        </p:grpSpPr>
        <p:sp>
          <p:nvSpPr>
            <p:cNvPr id="33" name="Rectangle 32">
              <a:extLst>
                <a:ext uri="{FF2B5EF4-FFF2-40B4-BE49-F238E27FC236}">
                  <a16:creationId xmlns:a16="http://schemas.microsoft.com/office/drawing/2014/main" id="{EF6101B1-EFD4-0F40-9D64-680F7D643F62}"/>
                </a:ext>
              </a:extLst>
            </p:cNvPr>
            <p:cNvSpPr/>
            <p:nvPr/>
          </p:nvSpPr>
          <p:spPr bwMode="gray">
            <a:xfrm>
              <a:off x="4827334" y="3102992"/>
              <a:ext cx="2187973" cy="2118961"/>
            </a:xfrm>
            <a:prstGeom prst="rect">
              <a:avLst/>
            </a:prstGeom>
            <a:solidFill>
              <a:schemeClr val="bg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marL="171450" lvl="0" indent="-171450">
                <a:buFont typeface="Arial" panose="020B0604020202020204" pitchFamily="34" charset="0"/>
                <a:buChar char="•"/>
              </a:pPr>
              <a:r>
                <a:rPr lang="en-US" sz="1100" dirty="0">
                  <a:solidFill>
                    <a:srgbClr val="293E40"/>
                  </a:solidFill>
                </a:rPr>
                <a:t>Run agile scrum cycles </a:t>
              </a:r>
            </a:p>
            <a:p>
              <a:pPr marL="171450" lvl="0" indent="-171450">
                <a:buFont typeface="Arial" panose="020B0604020202020204" pitchFamily="34" charset="0"/>
                <a:buChar char="•"/>
              </a:pPr>
              <a:r>
                <a:rPr lang="en-US" sz="1100" dirty="0">
                  <a:solidFill>
                    <a:srgbClr val="293E40"/>
                  </a:solidFill>
                </a:rPr>
                <a:t>Define support processes and Hypercare approach</a:t>
              </a:r>
            </a:p>
            <a:p>
              <a:pPr marL="171450" lvl="0" indent="-171450">
                <a:buFont typeface="Arial" panose="020B0604020202020204" pitchFamily="34" charset="0"/>
                <a:buChar char="•"/>
              </a:pPr>
              <a:r>
                <a:rPr lang="en-US" sz="1100" dirty="0">
                  <a:solidFill>
                    <a:srgbClr val="293E40"/>
                  </a:solidFill>
                </a:rPr>
                <a:t>Execute communications and awareness roadshows</a:t>
              </a:r>
            </a:p>
            <a:p>
              <a:pPr marL="171450" lvl="0" indent="-171450">
                <a:buFont typeface="Arial" panose="020B0604020202020204" pitchFamily="34" charset="0"/>
                <a:buChar char="•"/>
              </a:pPr>
              <a:r>
                <a:rPr lang="en-US" sz="1100" dirty="0">
                  <a:solidFill>
                    <a:srgbClr val="293E40"/>
                  </a:solidFill>
                </a:rPr>
                <a:t>Plan for UAT and system testing</a:t>
              </a:r>
              <a:endParaRPr lang="en-US" sz="1000" dirty="0">
                <a:solidFill>
                  <a:schemeClr val="tx1"/>
                </a:solidFill>
              </a:endParaRPr>
            </a:p>
          </p:txBody>
        </p:sp>
        <p:sp>
          <p:nvSpPr>
            <p:cNvPr id="35" name="Chevron 34">
              <a:extLst>
                <a:ext uri="{FF2B5EF4-FFF2-40B4-BE49-F238E27FC236}">
                  <a16:creationId xmlns:a16="http://schemas.microsoft.com/office/drawing/2014/main" id="{ACC3B031-7255-0A48-9D8E-B722C1F4E8F6}"/>
                </a:ext>
              </a:extLst>
            </p:cNvPr>
            <p:cNvSpPr/>
            <p:nvPr/>
          </p:nvSpPr>
          <p:spPr>
            <a:xfrm>
              <a:off x="4827334" y="2703030"/>
              <a:ext cx="2361065" cy="353208"/>
            </a:xfrm>
            <a:prstGeom prst="chevron">
              <a:avLst/>
            </a:prstGeom>
            <a:solidFill>
              <a:schemeClr val="tx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45720" rIns="182880" bIns="45720" numCol="1" spcCol="0" rtlCol="0" fromWordArt="0" anchor="ctr" anchorCtr="0" forceAA="0" compatLnSpc="1">
              <a:prstTxWarp prst="textNoShape">
                <a:avLst/>
              </a:prstTxWarp>
              <a:noAutofit/>
            </a:bodyPr>
            <a:lstStyle/>
            <a:p>
              <a:pPr algn="ctr">
                <a:lnSpc>
                  <a:spcPct val="90000"/>
                </a:lnSpc>
              </a:pPr>
              <a:r>
                <a:rPr lang="en-US" sz="2000" b="1" dirty="0">
                  <a:solidFill>
                    <a:schemeClr val="bg1"/>
                  </a:solidFill>
                  <a:latin typeface="+mj-lt"/>
                </a:rPr>
                <a:t>Execute</a:t>
              </a:r>
            </a:p>
          </p:txBody>
        </p:sp>
      </p:grpSp>
      <p:grpSp>
        <p:nvGrpSpPr>
          <p:cNvPr id="42" name="Group 41">
            <a:extLst>
              <a:ext uri="{FF2B5EF4-FFF2-40B4-BE49-F238E27FC236}">
                <a16:creationId xmlns:a16="http://schemas.microsoft.com/office/drawing/2014/main" id="{026CFA66-0D70-5E49-A4F6-D75322B9F3B6}"/>
              </a:ext>
            </a:extLst>
          </p:cNvPr>
          <p:cNvGrpSpPr/>
          <p:nvPr/>
        </p:nvGrpSpPr>
        <p:grpSpPr>
          <a:xfrm>
            <a:off x="7119272" y="2581110"/>
            <a:ext cx="2361065" cy="2743167"/>
            <a:chOff x="7119272" y="2703030"/>
            <a:chExt cx="2361065" cy="2518922"/>
          </a:xfrm>
        </p:grpSpPr>
        <p:sp>
          <p:nvSpPr>
            <p:cNvPr id="43" name="Rectangle 42">
              <a:extLst>
                <a:ext uri="{FF2B5EF4-FFF2-40B4-BE49-F238E27FC236}">
                  <a16:creationId xmlns:a16="http://schemas.microsoft.com/office/drawing/2014/main" id="{221E1757-EFF0-B64F-804D-30EDD418DB38}"/>
                </a:ext>
              </a:extLst>
            </p:cNvPr>
            <p:cNvSpPr/>
            <p:nvPr/>
          </p:nvSpPr>
          <p:spPr bwMode="gray">
            <a:xfrm>
              <a:off x="7119272" y="3102992"/>
              <a:ext cx="2187973" cy="2118960"/>
            </a:xfrm>
            <a:prstGeom prst="rect">
              <a:avLst/>
            </a:prstGeom>
            <a:solidFill>
              <a:schemeClr val="bg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marL="171450" lvl="0" indent="-171450">
                <a:buFont typeface="Arial" panose="020B0604020202020204" pitchFamily="34" charset="0"/>
                <a:buChar char="•"/>
              </a:pPr>
              <a:r>
                <a:rPr lang="en-US" sz="1100" dirty="0">
                  <a:solidFill>
                    <a:srgbClr val="293E40"/>
                  </a:solidFill>
                </a:rPr>
                <a:t>Perform system testing and UAT</a:t>
              </a:r>
            </a:p>
            <a:p>
              <a:pPr marL="171450" lvl="0" indent="-171450">
                <a:buFont typeface="Arial" panose="020B0604020202020204" pitchFamily="34" charset="0"/>
                <a:buChar char="•"/>
              </a:pPr>
              <a:r>
                <a:rPr lang="en-US" sz="1100" dirty="0">
                  <a:solidFill>
                    <a:srgbClr val="293E40"/>
                  </a:solidFill>
                </a:rPr>
                <a:t>Plan the go-live</a:t>
              </a:r>
            </a:p>
            <a:p>
              <a:pPr marL="171450" lvl="0" indent="-171450">
                <a:buFont typeface="Arial" panose="020B0604020202020204" pitchFamily="34" charset="0"/>
                <a:buChar char="•"/>
              </a:pPr>
              <a:r>
                <a:rPr lang="en-US" sz="1100" dirty="0">
                  <a:solidFill>
                    <a:srgbClr val="293E40"/>
                  </a:solidFill>
                </a:rPr>
                <a:t>Operational Readiness</a:t>
              </a:r>
            </a:p>
            <a:p>
              <a:pPr marL="171450" lvl="0" indent="-171450">
                <a:buFont typeface="Arial" panose="020B0604020202020204" pitchFamily="34" charset="0"/>
                <a:buChar char="•"/>
              </a:pPr>
              <a:r>
                <a:rPr lang="en-US" sz="1100" dirty="0">
                  <a:solidFill>
                    <a:srgbClr val="293E40"/>
                  </a:solidFill>
                </a:rPr>
                <a:t>Train users </a:t>
              </a:r>
            </a:p>
            <a:p>
              <a:pPr marL="171450" lvl="0" indent="-171450">
                <a:buFont typeface="Arial" panose="020B0604020202020204" pitchFamily="34" charset="0"/>
                <a:buChar char="•"/>
              </a:pPr>
              <a:r>
                <a:rPr lang="en-US" sz="1100" dirty="0">
                  <a:solidFill>
                    <a:srgbClr val="293E40"/>
                  </a:solidFill>
                </a:rPr>
                <a:t>Go live</a:t>
              </a:r>
              <a:endParaRPr lang="en-US" sz="1000" dirty="0">
                <a:solidFill>
                  <a:schemeClr val="tx1"/>
                </a:solidFill>
              </a:endParaRPr>
            </a:p>
          </p:txBody>
        </p:sp>
        <p:sp>
          <p:nvSpPr>
            <p:cNvPr id="44" name="Chevron 43">
              <a:extLst>
                <a:ext uri="{FF2B5EF4-FFF2-40B4-BE49-F238E27FC236}">
                  <a16:creationId xmlns:a16="http://schemas.microsoft.com/office/drawing/2014/main" id="{1F9CDB42-98EC-C84F-A9DD-D2A2355E78D7}"/>
                </a:ext>
              </a:extLst>
            </p:cNvPr>
            <p:cNvSpPr/>
            <p:nvPr/>
          </p:nvSpPr>
          <p:spPr>
            <a:xfrm>
              <a:off x="7119272" y="2703030"/>
              <a:ext cx="2361065" cy="353208"/>
            </a:xfrm>
            <a:prstGeom prst="chevron">
              <a:avLst/>
            </a:prstGeom>
            <a:solidFill>
              <a:schemeClr val="tx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45720" rIns="182880" bIns="45720" numCol="1" spcCol="0" rtlCol="0" fromWordArt="0" anchor="ctr" anchorCtr="0" forceAA="0" compatLnSpc="1">
              <a:prstTxWarp prst="textNoShape">
                <a:avLst/>
              </a:prstTxWarp>
              <a:noAutofit/>
            </a:bodyPr>
            <a:lstStyle/>
            <a:p>
              <a:pPr algn="ctr">
                <a:lnSpc>
                  <a:spcPct val="90000"/>
                </a:lnSpc>
              </a:pPr>
              <a:r>
                <a:rPr lang="en-US" sz="2000" b="1" dirty="0">
                  <a:solidFill>
                    <a:schemeClr val="bg1"/>
                  </a:solidFill>
                  <a:latin typeface="+mj-lt"/>
                </a:rPr>
                <a:t>Deliver</a:t>
              </a:r>
            </a:p>
          </p:txBody>
        </p:sp>
      </p:grpSp>
      <p:grpSp>
        <p:nvGrpSpPr>
          <p:cNvPr id="45" name="Group 44">
            <a:extLst>
              <a:ext uri="{FF2B5EF4-FFF2-40B4-BE49-F238E27FC236}">
                <a16:creationId xmlns:a16="http://schemas.microsoft.com/office/drawing/2014/main" id="{F74F8DFB-D892-A04D-9859-56E58A3008EF}"/>
              </a:ext>
            </a:extLst>
          </p:cNvPr>
          <p:cNvGrpSpPr/>
          <p:nvPr/>
        </p:nvGrpSpPr>
        <p:grpSpPr>
          <a:xfrm>
            <a:off x="9421587" y="2581110"/>
            <a:ext cx="2361065" cy="2743167"/>
            <a:chOff x="9421587" y="2703030"/>
            <a:chExt cx="2361065" cy="2518922"/>
          </a:xfrm>
        </p:grpSpPr>
        <p:sp>
          <p:nvSpPr>
            <p:cNvPr id="46" name="Rectangle 45">
              <a:extLst>
                <a:ext uri="{FF2B5EF4-FFF2-40B4-BE49-F238E27FC236}">
                  <a16:creationId xmlns:a16="http://schemas.microsoft.com/office/drawing/2014/main" id="{8CE36F45-E16F-EA49-A683-0AB8D0D29EA1}"/>
                </a:ext>
              </a:extLst>
            </p:cNvPr>
            <p:cNvSpPr/>
            <p:nvPr/>
          </p:nvSpPr>
          <p:spPr bwMode="gray">
            <a:xfrm>
              <a:off x="9421587" y="3102992"/>
              <a:ext cx="2187973" cy="2118960"/>
            </a:xfrm>
            <a:prstGeom prst="rect">
              <a:avLst/>
            </a:prstGeom>
            <a:solidFill>
              <a:schemeClr val="bg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marL="171450" lvl="0" indent="-171450">
                <a:buFont typeface="Arial" panose="020B0604020202020204" pitchFamily="34" charset="0"/>
                <a:buChar char="•"/>
              </a:pPr>
              <a:r>
                <a:rPr lang="en-US" sz="1100" dirty="0">
                  <a:solidFill>
                    <a:srgbClr val="293E40"/>
                  </a:solidFill>
                </a:rPr>
                <a:t>Operational handoff</a:t>
              </a:r>
            </a:p>
            <a:p>
              <a:pPr marL="171450" lvl="0" indent="-171450">
                <a:buFont typeface="Arial" panose="020B0604020202020204" pitchFamily="34" charset="0"/>
                <a:buChar char="•"/>
              </a:pPr>
              <a:r>
                <a:rPr lang="en-US" sz="1100" dirty="0">
                  <a:solidFill>
                    <a:srgbClr val="293E40"/>
                  </a:solidFill>
                </a:rPr>
                <a:t>Hypercare support </a:t>
              </a:r>
            </a:p>
            <a:p>
              <a:pPr marL="171450" lvl="0" indent="-171450">
                <a:buFont typeface="Arial" panose="020B0604020202020204" pitchFamily="34" charset="0"/>
                <a:buChar char="•"/>
              </a:pPr>
              <a:r>
                <a:rPr lang="en-US" sz="1100" dirty="0">
                  <a:solidFill>
                    <a:srgbClr val="293E40"/>
                  </a:solidFill>
                </a:rPr>
                <a:t>lessons learned</a:t>
              </a:r>
            </a:p>
            <a:p>
              <a:pPr marL="171450" lvl="0" indent="-171450">
                <a:buFont typeface="Arial" panose="020B0604020202020204" pitchFamily="34" charset="0"/>
                <a:buChar char="•"/>
              </a:pPr>
              <a:r>
                <a:rPr lang="en-US" sz="1100" dirty="0">
                  <a:solidFill>
                    <a:srgbClr val="293E40"/>
                  </a:solidFill>
                </a:rPr>
                <a:t>Measure value and champion success</a:t>
              </a:r>
            </a:p>
            <a:p>
              <a:pPr marL="171450" lvl="0" indent="-171450">
                <a:buFont typeface="Arial" panose="020B0604020202020204" pitchFamily="34" charset="0"/>
                <a:buChar char="•"/>
              </a:pPr>
              <a:r>
                <a:rPr lang="en-US" sz="1100" dirty="0">
                  <a:solidFill>
                    <a:srgbClr val="293E40"/>
                  </a:solidFill>
                </a:rPr>
                <a:t>Formally close the project</a:t>
              </a:r>
            </a:p>
          </p:txBody>
        </p:sp>
        <p:sp>
          <p:nvSpPr>
            <p:cNvPr id="47" name="Chevron 46">
              <a:extLst>
                <a:ext uri="{FF2B5EF4-FFF2-40B4-BE49-F238E27FC236}">
                  <a16:creationId xmlns:a16="http://schemas.microsoft.com/office/drawing/2014/main" id="{89A5E3AE-59B7-784E-8D27-DA61611567E7}"/>
                </a:ext>
              </a:extLst>
            </p:cNvPr>
            <p:cNvSpPr/>
            <p:nvPr/>
          </p:nvSpPr>
          <p:spPr>
            <a:xfrm>
              <a:off x="9421587" y="2703030"/>
              <a:ext cx="2361065" cy="353208"/>
            </a:xfrm>
            <a:prstGeom prst="chevron">
              <a:avLst/>
            </a:prstGeom>
            <a:solidFill>
              <a:schemeClr val="tx1"/>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45720" rIns="182880" bIns="45720" numCol="1" spcCol="0" rtlCol="0" fromWordArt="0" anchor="ctr" anchorCtr="0" forceAA="0" compatLnSpc="1">
              <a:prstTxWarp prst="textNoShape">
                <a:avLst/>
              </a:prstTxWarp>
              <a:noAutofit/>
            </a:bodyPr>
            <a:lstStyle/>
            <a:p>
              <a:pPr algn="ctr">
                <a:lnSpc>
                  <a:spcPct val="90000"/>
                </a:lnSpc>
              </a:pPr>
              <a:r>
                <a:rPr lang="en-US" sz="2000" b="1" dirty="0">
                  <a:solidFill>
                    <a:schemeClr val="bg1"/>
                  </a:solidFill>
                  <a:latin typeface="+mj-lt"/>
                </a:rPr>
                <a:t>Close</a:t>
              </a:r>
            </a:p>
          </p:txBody>
        </p:sp>
      </p:grpSp>
    </p:spTree>
    <p:extLst>
      <p:ext uri="{BB962C8B-B14F-4D97-AF65-F5344CB8AC3E}">
        <p14:creationId xmlns:p14="http://schemas.microsoft.com/office/powerpoint/2010/main" val="264243316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fade">
                                      <p:cBhvr>
                                        <p:cTn id="17" dur="500"/>
                                        <p:tgtEl>
                                          <p:spTgt spid="3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2"/>
                                        </p:tgtEl>
                                        <p:attrNameLst>
                                          <p:attrName>style.visibility</p:attrName>
                                        </p:attrNameLst>
                                      </p:cBhvr>
                                      <p:to>
                                        <p:strVal val="visible"/>
                                      </p:to>
                                    </p:set>
                                    <p:animEffect transition="in" filter="fade">
                                      <p:cBhvr>
                                        <p:cTn id="22" dur="500"/>
                                        <p:tgtEl>
                                          <p:spTgt spid="4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1">
            <a:extLst>
              <a:ext uri="{FF2B5EF4-FFF2-40B4-BE49-F238E27FC236}">
                <a16:creationId xmlns:a16="http://schemas.microsoft.com/office/drawing/2014/main" id="{2E2CE1CD-7CC2-6C43-B7F1-C2EA1D962192}"/>
              </a:ext>
            </a:extLst>
          </p:cNvPr>
          <p:cNvSpPr txBox="1">
            <a:spLocks/>
          </p:cNvSpPr>
          <p:nvPr/>
        </p:nvSpPr>
        <p:spPr>
          <a:xfrm>
            <a:off x="441230" y="2910730"/>
            <a:ext cx="5653182" cy="4515652"/>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231682" marR="0" lvl="1" indent="0" algn="l" defTabSz="457017" rtl="0" eaLnBrk="1" fontAlgn="auto" latinLnBrk="0" hangingPunct="1">
              <a:lnSpc>
                <a:spcPct val="90000"/>
              </a:lnSpc>
              <a:spcBef>
                <a:spcPts val="600"/>
              </a:spcBef>
              <a:spcAft>
                <a:spcPts val="0"/>
              </a:spcAft>
              <a:buClr>
                <a:srgbClr val="283D40"/>
              </a:buClr>
              <a:buSzTx/>
              <a:buFont typeface="Arial"/>
              <a:buNone/>
              <a:tabLst>
                <a:tab pos="685800" algn="l"/>
              </a:tabLst>
              <a:defRPr/>
            </a:pPr>
            <a:endParaRPr kumimoji="0" lang="en-US" sz="1100" b="0" i="0" u="none" strike="noStrike" kern="1200" cap="none" spc="0" normalizeH="0" baseline="0" noProof="0" dirty="0">
              <a:ln>
                <a:noFill/>
              </a:ln>
              <a:solidFill>
                <a:srgbClr val="283D40"/>
              </a:solidFill>
              <a:effectLst/>
              <a:uLnTx/>
              <a:uFillTx/>
              <a:latin typeface="Century Gothic" panose="020F0302020204030204"/>
            </a:endParaRPr>
          </a:p>
        </p:txBody>
      </p:sp>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38912" y="310896"/>
            <a:ext cx="11314234" cy="668692"/>
          </a:xfrm>
        </p:spPr>
        <p:txBody>
          <a:bodyPr/>
          <a:lstStyle/>
          <a:p>
            <a:r>
              <a:rPr lang="en-US" dirty="0"/>
              <a:t>Step 4d: Evaluate your current VR processes</a:t>
            </a:r>
            <a:endParaRPr lang="en-US" b="0" dirty="0"/>
          </a:p>
        </p:txBody>
      </p:sp>
      <p:sp>
        <p:nvSpPr>
          <p:cNvPr id="29" name="Content Placeholder 11">
            <a:extLst>
              <a:ext uri="{FF2B5EF4-FFF2-40B4-BE49-F238E27FC236}">
                <a16:creationId xmlns:a16="http://schemas.microsoft.com/office/drawing/2014/main" id="{4DDD0DD8-7207-44A6-8E2A-AE3CF539D02F}"/>
              </a:ext>
            </a:extLst>
          </p:cNvPr>
          <p:cNvSpPr txBox="1">
            <a:spLocks/>
          </p:cNvSpPr>
          <p:nvPr/>
        </p:nvSpPr>
        <p:spPr>
          <a:xfrm>
            <a:off x="6102282" y="4116302"/>
            <a:ext cx="5653182" cy="2438247"/>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114D3B30-6A3B-7946-82CF-D0C9F1ACDCB9}"/>
              </a:ext>
            </a:extLst>
          </p:cNvPr>
          <p:cNvSpPr txBox="1"/>
          <p:nvPr/>
        </p:nvSpPr>
        <p:spPr>
          <a:xfrm>
            <a:off x="433361" y="2204413"/>
            <a:ext cx="5981001" cy="3754874"/>
          </a:xfrm>
          <a:prstGeom prst="rect">
            <a:avLst/>
          </a:prstGeom>
          <a:noFill/>
        </p:spPr>
        <p:txBody>
          <a:bodyPr wrap="square" rtlCol="0" anchor="t">
            <a:spAutoFit/>
          </a:bodyPr>
          <a:lstStyle/>
          <a:p>
            <a:pPr marL="171450" indent="-171450">
              <a:spcBef>
                <a:spcPts val="1200"/>
              </a:spcBef>
              <a:buFont typeface="Wingdings" pitchFamily="2" charset="2"/>
              <a:buChar char="q"/>
              <a:tabLst>
                <a:tab pos="685800" algn="l"/>
              </a:tabLst>
            </a:pPr>
            <a:r>
              <a:rPr lang="en-US" sz="1200" b="1" dirty="0"/>
              <a:t>What is your current vulnerability management team structure? </a:t>
            </a:r>
            <a:r>
              <a:rPr lang="en-US" sz="1200" dirty="0"/>
              <a:t>(Select one.)</a:t>
            </a:r>
          </a:p>
          <a:p>
            <a:pPr marL="628015" lvl="1" indent="-171450" defTabSz="457017">
              <a:lnSpc>
                <a:spcPct val="90000"/>
              </a:lnSpc>
              <a:spcBef>
                <a:spcPts val="1200"/>
              </a:spcBef>
              <a:buClr>
                <a:schemeClr val="tx1"/>
              </a:buClr>
              <a:buFont typeface="Wingdings" pitchFamily="2" charset="2"/>
              <a:buChar char="q"/>
              <a:tabLst>
                <a:tab pos="685800" algn="l"/>
              </a:tabLst>
            </a:pPr>
            <a:r>
              <a:rPr lang="en-US" sz="1200" dirty="0"/>
              <a:t>A dedicated team assigned to only vulnerability management responsibilities</a:t>
            </a:r>
          </a:p>
          <a:p>
            <a:pPr marL="628015" lvl="1" indent="-171450" defTabSz="457017">
              <a:lnSpc>
                <a:spcPct val="90000"/>
              </a:lnSpc>
              <a:spcBef>
                <a:spcPts val="1200"/>
              </a:spcBef>
              <a:buClr>
                <a:schemeClr val="tx1"/>
              </a:buClr>
              <a:buFont typeface="Wingdings" pitchFamily="2" charset="2"/>
              <a:buChar char="q"/>
              <a:tabLst>
                <a:tab pos="685800" algn="l"/>
              </a:tabLst>
            </a:pPr>
            <a:r>
              <a:rPr lang="en-US" sz="1200" dirty="0"/>
              <a:t>Team members are split between other security operations duties and vulnerability management</a:t>
            </a:r>
          </a:p>
          <a:p>
            <a:pPr marL="628015" lvl="1" indent="-171450" defTabSz="457017">
              <a:lnSpc>
                <a:spcPct val="90000"/>
              </a:lnSpc>
              <a:spcBef>
                <a:spcPts val="1200"/>
              </a:spcBef>
              <a:buClr>
                <a:schemeClr val="tx1"/>
              </a:buClr>
              <a:buFont typeface="Wingdings" pitchFamily="2" charset="2"/>
              <a:buChar char="q"/>
              <a:tabLst>
                <a:tab pos="685800" algn="l"/>
              </a:tabLst>
            </a:pPr>
            <a:r>
              <a:rPr lang="en-US" sz="1200" dirty="0"/>
              <a:t>An internal team running vulnerability management </a:t>
            </a:r>
          </a:p>
          <a:p>
            <a:pPr marL="628015" lvl="1" indent="-171450" defTabSz="457017">
              <a:lnSpc>
                <a:spcPct val="90000"/>
              </a:lnSpc>
              <a:spcBef>
                <a:spcPts val="1200"/>
              </a:spcBef>
              <a:buClr>
                <a:schemeClr val="tx1"/>
              </a:buClr>
              <a:buFont typeface="Wingdings" pitchFamily="2" charset="2"/>
              <a:buChar char="q"/>
              <a:tabLst>
                <a:tab pos="685800" algn="l"/>
              </a:tabLst>
            </a:pPr>
            <a:r>
              <a:rPr lang="en-US" sz="1200" dirty="0"/>
              <a:t>An external or hybrid team running vulnerability management</a:t>
            </a:r>
          </a:p>
          <a:p>
            <a:pPr marL="171450" indent="-171450">
              <a:spcBef>
                <a:spcPts val="1200"/>
              </a:spcBef>
              <a:buFont typeface="Wingdings" pitchFamily="2" charset="2"/>
              <a:buChar char="q"/>
              <a:tabLst>
                <a:tab pos="685800" algn="l"/>
              </a:tabLst>
            </a:pPr>
            <a:r>
              <a:rPr lang="en-US" sz="1200" b="1" dirty="0"/>
              <a:t>How do you handle vulnerability assignment and ownership?</a:t>
            </a:r>
          </a:p>
          <a:p>
            <a:pPr marL="628015" lvl="1" indent="-171450">
              <a:spcBef>
                <a:spcPts val="1200"/>
              </a:spcBef>
              <a:buFont typeface="Wingdings" pitchFamily="2" charset="2"/>
              <a:buChar char="q"/>
              <a:tabLst>
                <a:tab pos="685800" algn="l"/>
              </a:tabLst>
            </a:pPr>
            <a:r>
              <a:rPr lang="en-US" sz="1200" dirty="0"/>
              <a:t>Are any existing groups using ServiceNow to perform vulnerability remediation activities, such as patching or system hardening?</a:t>
            </a:r>
          </a:p>
          <a:p>
            <a:pPr marL="628015" lvl="1" indent="-171450">
              <a:spcBef>
                <a:spcPts val="1200"/>
              </a:spcBef>
              <a:buFont typeface="Wingdings" pitchFamily="2" charset="2"/>
              <a:buChar char="q"/>
              <a:tabLst>
                <a:tab pos="685800" algn="l"/>
              </a:tabLst>
            </a:pPr>
            <a:r>
              <a:rPr lang="en-US" sz="1200" dirty="0"/>
              <a:t>What logic do you use to assign ownership of remediation efforts, in other words, do you have Assignment Rule Conditions? For example, for Windows Server OS vulnerabilities identified on exchange servers, would the Windows Server team own remediation?</a:t>
            </a:r>
          </a:p>
        </p:txBody>
      </p:sp>
      <p:sp>
        <p:nvSpPr>
          <p:cNvPr id="18" name="TextBox 17">
            <a:extLst>
              <a:ext uri="{FF2B5EF4-FFF2-40B4-BE49-F238E27FC236}">
                <a16:creationId xmlns:a16="http://schemas.microsoft.com/office/drawing/2014/main" id="{6F94EDA0-6F5B-DB41-9D6A-9338E2C63919}"/>
              </a:ext>
            </a:extLst>
          </p:cNvPr>
          <p:cNvSpPr txBox="1"/>
          <p:nvPr/>
        </p:nvSpPr>
        <p:spPr>
          <a:xfrm>
            <a:off x="433361" y="1906363"/>
            <a:ext cx="10810177" cy="276999"/>
          </a:xfrm>
          <a:prstGeom prst="rect">
            <a:avLst/>
          </a:prstGeom>
          <a:noFill/>
        </p:spPr>
        <p:txBody>
          <a:bodyPr wrap="square" rtlCol="0">
            <a:spAutoFit/>
          </a:bodyPr>
          <a:lstStyle/>
          <a:p>
            <a:pPr>
              <a:spcBef>
                <a:spcPts val="600"/>
              </a:spcBef>
            </a:pPr>
            <a:r>
              <a:rPr lang="en-US" sz="1200" b="1" dirty="0"/>
              <a:t>Answer the following questions about your current state of VR</a:t>
            </a:r>
            <a:endParaRPr lang="en-US" sz="1200" b="1" dirty="0">
              <a:solidFill>
                <a:srgbClr val="FF0000"/>
              </a:solidFill>
            </a:endParaRPr>
          </a:p>
        </p:txBody>
      </p:sp>
      <p:sp>
        <p:nvSpPr>
          <p:cNvPr id="19" name="TextBox 18">
            <a:extLst>
              <a:ext uri="{FF2B5EF4-FFF2-40B4-BE49-F238E27FC236}">
                <a16:creationId xmlns:a16="http://schemas.microsoft.com/office/drawing/2014/main" id="{FA3E216E-ECFA-9C45-8AF7-27A7CF7F362A}"/>
              </a:ext>
            </a:extLst>
          </p:cNvPr>
          <p:cNvSpPr txBox="1"/>
          <p:nvPr/>
        </p:nvSpPr>
        <p:spPr>
          <a:xfrm>
            <a:off x="6320118" y="2222702"/>
            <a:ext cx="5435346" cy="3816429"/>
          </a:xfrm>
          <a:prstGeom prst="rect">
            <a:avLst/>
          </a:prstGeom>
          <a:noFill/>
        </p:spPr>
        <p:txBody>
          <a:bodyPr wrap="square" rtlCol="0" anchor="t">
            <a:spAutoFit/>
          </a:bodyPr>
          <a:lstStyle/>
          <a:p>
            <a:pPr marL="171450" indent="-171450">
              <a:spcBef>
                <a:spcPts val="1200"/>
              </a:spcBef>
              <a:buFont typeface="Wingdings" pitchFamily="2" charset="2"/>
              <a:buChar char="q"/>
              <a:tabLst>
                <a:tab pos="685800" algn="l"/>
              </a:tabLst>
            </a:pPr>
            <a:r>
              <a:rPr lang="en-US" sz="1200" b="1" dirty="0"/>
              <a:t>What is your vulnerability exception process?</a:t>
            </a:r>
          </a:p>
          <a:p>
            <a:pPr marL="628015" lvl="1" indent="-171450">
              <a:spcBef>
                <a:spcPts val="1200"/>
              </a:spcBef>
              <a:buFont typeface="Wingdings" pitchFamily="2" charset="2"/>
              <a:buChar char="q"/>
              <a:tabLst>
                <a:tab pos="685800" algn="l"/>
              </a:tabLst>
            </a:pPr>
            <a:r>
              <a:rPr lang="en-US" sz="1200" dirty="0"/>
              <a:t>Is there a current process by which vulnerability items are deemed as “risk accepted” today? This might be, for example, an inability to fix due to its impact on a mission-critical system.</a:t>
            </a:r>
          </a:p>
          <a:p>
            <a:pPr marL="628015" lvl="1" indent="-171450">
              <a:spcBef>
                <a:spcPts val="1200"/>
              </a:spcBef>
              <a:buFont typeface="Wingdings" pitchFamily="2" charset="2"/>
              <a:buChar char="q"/>
              <a:tabLst>
                <a:tab pos="685800" algn="l"/>
              </a:tabLst>
            </a:pPr>
            <a:r>
              <a:rPr lang="en-US" sz="1200" dirty="0"/>
              <a:t>Who is the approving authority?</a:t>
            </a:r>
          </a:p>
          <a:p>
            <a:pPr marL="628015" lvl="1" indent="-171450">
              <a:spcBef>
                <a:spcPts val="1200"/>
              </a:spcBef>
              <a:buFont typeface="Wingdings" pitchFamily="2" charset="2"/>
              <a:buChar char="q"/>
              <a:tabLst>
                <a:tab pos="685800" algn="l"/>
              </a:tabLst>
            </a:pPr>
            <a:r>
              <a:rPr lang="en-US" sz="1200" dirty="0"/>
              <a:t>How are risk exceptions managed and tracked? For example, are they tracked manually with spreadsheets or with a third-party solution such as a GRC tool, etc.?</a:t>
            </a:r>
          </a:p>
          <a:p>
            <a:pPr marL="628015" lvl="1" indent="-171450">
              <a:spcBef>
                <a:spcPts val="1200"/>
              </a:spcBef>
              <a:buFont typeface="Wingdings" pitchFamily="2" charset="2"/>
              <a:buChar char="q"/>
              <a:tabLst>
                <a:tab pos="685800" algn="l"/>
              </a:tabLst>
            </a:pPr>
            <a:r>
              <a:rPr lang="en-US" sz="1200" dirty="0"/>
              <a:t>Are there any current processes to handle vulnerabilities or exposures deemed to be false positives? </a:t>
            </a:r>
          </a:p>
          <a:p>
            <a:pPr marL="628015" lvl="1" indent="-171450">
              <a:spcBef>
                <a:spcPts val="1200"/>
              </a:spcBef>
              <a:buFont typeface="Wingdings" pitchFamily="2" charset="2"/>
              <a:buChar char="q"/>
              <a:tabLst>
                <a:tab pos="685800" algn="l"/>
              </a:tabLst>
            </a:pPr>
            <a:r>
              <a:rPr lang="en-US" sz="1200" dirty="0"/>
              <a:t>What are the required SLA time(s) for addressing and/or closing identified vulnerabilities? How does the SLA differ by severity, in other words, High/Medium/Low?</a:t>
            </a:r>
          </a:p>
          <a:p>
            <a:pPr>
              <a:tabLst>
                <a:tab pos="685800" algn="l"/>
              </a:tabLst>
            </a:pPr>
            <a:endParaRPr lang="en-US" sz="1200" dirty="0"/>
          </a:p>
          <a:p>
            <a:endParaRPr lang="en-US" sz="1200" dirty="0"/>
          </a:p>
        </p:txBody>
      </p:sp>
      <p:sp>
        <p:nvSpPr>
          <p:cNvPr id="3" name="TextBox 2">
            <a:extLst>
              <a:ext uri="{FF2B5EF4-FFF2-40B4-BE49-F238E27FC236}">
                <a16:creationId xmlns:a16="http://schemas.microsoft.com/office/drawing/2014/main" id="{BCDE73C1-3C5C-6D4A-ACF9-6FFBCE0A9A7E}"/>
              </a:ext>
            </a:extLst>
          </p:cNvPr>
          <p:cNvSpPr txBox="1"/>
          <p:nvPr/>
        </p:nvSpPr>
        <p:spPr>
          <a:xfrm>
            <a:off x="461976" y="1100003"/>
            <a:ext cx="11264874" cy="830997"/>
          </a:xfrm>
          <a:prstGeom prst="rect">
            <a:avLst/>
          </a:prstGeom>
          <a:noFill/>
        </p:spPr>
        <p:txBody>
          <a:bodyPr wrap="square" rtlCol="0">
            <a:spAutoFit/>
          </a:bodyPr>
          <a:lstStyle/>
          <a:p>
            <a:r>
              <a:rPr lang="en-US" sz="1200" dirty="0"/>
              <a:t>The implementation design process involves multiple teams, collaborative decision-making, and a thorough understanding of your current processes and technical environment. Because of this, your design phase can often take weeks or longer as you collect the necessary information, coordinate the right people, and solidify decisions. The action items in Step 2 help you proactively collect your design-related information and initiate engagement with the required stakeholders. This will enhance and expediate the design process. </a:t>
            </a:r>
          </a:p>
        </p:txBody>
      </p:sp>
      <p:grpSp>
        <p:nvGrpSpPr>
          <p:cNvPr id="50" name="Group 49">
            <a:extLst>
              <a:ext uri="{FF2B5EF4-FFF2-40B4-BE49-F238E27FC236}">
                <a16:creationId xmlns:a16="http://schemas.microsoft.com/office/drawing/2014/main" id="{7089A17E-CCB9-714E-9625-6A94AE7D0CA9}"/>
              </a:ext>
            </a:extLst>
          </p:cNvPr>
          <p:cNvGrpSpPr/>
          <p:nvPr/>
        </p:nvGrpSpPr>
        <p:grpSpPr>
          <a:xfrm>
            <a:off x="440169" y="5938666"/>
            <a:ext cx="11324226" cy="479052"/>
            <a:chOff x="413004" y="5792934"/>
            <a:chExt cx="11324226" cy="479052"/>
          </a:xfrm>
        </p:grpSpPr>
        <p:grpSp>
          <p:nvGrpSpPr>
            <p:cNvPr id="51" name="Group 50">
              <a:extLst>
                <a:ext uri="{FF2B5EF4-FFF2-40B4-BE49-F238E27FC236}">
                  <a16:creationId xmlns:a16="http://schemas.microsoft.com/office/drawing/2014/main" id="{754DFA5F-A51B-6049-8AF0-EFE14E38D367}"/>
                </a:ext>
              </a:extLst>
            </p:cNvPr>
            <p:cNvGrpSpPr/>
            <p:nvPr/>
          </p:nvGrpSpPr>
          <p:grpSpPr>
            <a:xfrm>
              <a:off x="413004" y="5792934"/>
              <a:ext cx="11324226" cy="479052"/>
              <a:chOff x="599435" y="5957623"/>
              <a:chExt cx="11324226" cy="479052"/>
            </a:xfrm>
          </p:grpSpPr>
          <p:sp>
            <p:nvSpPr>
              <p:cNvPr id="53" name="Chevron 37">
                <a:extLst>
                  <a:ext uri="{FF2B5EF4-FFF2-40B4-BE49-F238E27FC236}">
                    <a16:creationId xmlns:a16="http://schemas.microsoft.com/office/drawing/2014/main" id="{4C063A63-024D-7F42-B145-2751B83592A9}"/>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54" name="Chevron 37">
                <a:extLst>
                  <a:ext uri="{FF2B5EF4-FFF2-40B4-BE49-F238E27FC236}">
                    <a16:creationId xmlns:a16="http://schemas.microsoft.com/office/drawing/2014/main" id="{F3D5E418-1A66-1044-87A9-E34B83ACEC1E}"/>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55" name="Chevron 37">
                <a:extLst>
                  <a:ext uri="{FF2B5EF4-FFF2-40B4-BE49-F238E27FC236}">
                    <a16:creationId xmlns:a16="http://schemas.microsoft.com/office/drawing/2014/main" id="{BE88A8FA-2942-A143-995A-DDCE9A534F06}"/>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56" name="Chevron 37">
                <a:extLst>
                  <a:ext uri="{FF2B5EF4-FFF2-40B4-BE49-F238E27FC236}">
                    <a16:creationId xmlns:a16="http://schemas.microsoft.com/office/drawing/2014/main" id="{D66399C3-6BEA-0E4C-B344-AE2AA3B92A4A}"/>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57" name="Chevron 37">
                <a:extLst>
                  <a:ext uri="{FF2B5EF4-FFF2-40B4-BE49-F238E27FC236}">
                    <a16:creationId xmlns:a16="http://schemas.microsoft.com/office/drawing/2014/main" id="{A09E6C26-80E5-2E4C-9544-A0E7FBA42D53}"/>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58" name="Chevron 37">
                <a:extLst>
                  <a:ext uri="{FF2B5EF4-FFF2-40B4-BE49-F238E27FC236}">
                    <a16:creationId xmlns:a16="http://schemas.microsoft.com/office/drawing/2014/main" id="{859AF132-4BB5-8C4E-9250-7213597A3144}"/>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59" name="Chevron 37">
                <a:extLst>
                  <a:ext uri="{FF2B5EF4-FFF2-40B4-BE49-F238E27FC236}">
                    <a16:creationId xmlns:a16="http://schemas.microsoft.com/office/drawing/2014/main" id="{A3060FEB-6BA4-754F-913D-B8525947CF1C}"/>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52" name="Chevron 51">
              <a:extLst>
                <a:ext uri="{FF2B5EF4-FFF2-40B4-BE49-F238E27FC236}">
                  <a16:creationId xmlns:a16="http://schemas.microsoft.com/office/drawing/2014/main" id="{42C643C5-6C2D-7B40-8E9E-866D3FB649DF}"/>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231725570"/>
      </p:ext>
    </p:extLst>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1">
            <a:extLst>
              <a:ext uri="{FF2B5EF4-FFF2-40B4-BE49-F238E27FC236}">
                <a16:creationId xmlns:a16="http://schemas.microsoft.com/office/drawing/2014/main" id="{2E2CE1CD-7CC2-6C43-B7F1-C2EA1D962192}"/>
              </a:ext>
            </a:extLst>
          </p:cNvPr>
          <p:cNvSpPr txBox="1">
            <a:spLocks/>
          </p:cNvSpPr>
          <p:nvPr/>
        </p:nvSpPr>
        <p:spPr>
          <a:xfrm>
            <a:off x="441230" y="2910730"/>
            <a:ext cx="5653182" cy="4515652"/>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231682" marR="0" lvl="1" indent="0" algn="l" defTabSz="457017" rtl="0" eaLnBrk="1" fontAlgn="auto" latinLnBrk="0" hangingPunct="1">
              <a:lnSpc>
                <a:spcPct val="90000"/>
              </a:lnSpc>
              <a:spcBef>
                <a:spcPts val="600"/>
              </a:spcBef>
              <a:spcAft>
                <a:spcPts val="0"/>
              </a:spcAft>
              <a:buClr>
                <a:srgbClr val="283D40"/>
              </a:buClr>
              <a:buSzTx/>
              <a:buFont typeface="Arial"/>
              <a:buNone/>
              <a:tabLst>
                <a:tab pos="685800" algn="l"/>
              </a:tabLst>
              <a:defRPr/>
            </a:pPr>
            <a:endParaRPr kumimoji="0" lang="en-US" sz="1100" b="0" i="0" u="none" strike="noStrike" kern="1200" cap="none" spc="0" normalizeH="0" baseline="0" noProof="0" dirty="0">
              <a:ln>
                <a:noFill/>
              </a:ln>
              <a:solidFill>
                <a:srgbClr val="283D40"/>
              </a:solidFill>
              <a:effectLst/>
              <a:uLnTx/>
              <a:uFillTx/>
              <a:latin typeface="Century Gothic" panose="020F0302020204030204"/>
            </a:endParaRPr>
          </a:p>
        </p:txBody>
      </p:sp>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38912" y="310896"/>
            <a:ext cx="11314234" cy="668692"/>
          </a:xfrm>
        </p:spPr>
        <p:txBody>
          <a:bodyPr/>
          <a:lstStyle/>
          <a:p>
            <a:r>
              <a:rPr lang="en-US" dirty="0"/>
              <a:t>Step 4e: Assess your integration needs</a:t>
            </a:r>
            <a:endParaRPr lang="en-US" b="0" dirty="0"/>
          </a:p>
        </p:txBody>
      </p:sp>
      <p:sp>
        <p:nvSpPr>
          <p:cNvPr id="29" name="Content Placeholder 11">
            <a:extLst>
              <a:ext uri="{FF2B5EF4-FFF2-40B4-BE49-F238E27FC236}">
                <a16:creationId xmlns:a16="http://schemas.microsoft.com/office/drawing/2014/main" id="{4DDD0DD8-7207-44A6-8E2A-AE3CF539D02F}"/>
              </a:ext>
            </a:extLst>
          </p:cNvPr>
          <p:cNvSpPr txBox="1">
            <a:spLocks/>
          </p:cNvSpPr>
          <p:nvPr/>
        </p:nvSpPr>
        <p:spPr>
          <a:xfrm>
            <a:off x="6102282" y="4116302"/>
            <a:ext cx="5653182" cy="2438247"/>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FA3E216E-ECFA-9C45-8AF7-27A7CF7F362A}"/>
              </a:ext>
            </a:extLst>
          </p:cNvPr>
          <p:cNvSpPr txBox="1"/>
          <p:nvPr/>
        </p:nvSpPr>
        <p:spPr>
          <a:xfrm>
            <a:off x="404746" y="1073554"/>
            <a:ext cx="6188211" cy="5309146"/>
          </a:xfrm>
          <a:prstGeom prst="rect">
            <a:avLst/>
          </a:prstGeom>
          <a:noFill/>
        </p:spPr>
        <p:txBody>
          <a:bodyPr wrap="square" rtlCol="0">
            <a:spAutoFit/>
          </a:bodyPr>
          <a:lstStyle/>
          <a:p>
            <a:pPr>
              <a:spcBef>
                <a:spcPts val="1200"/>
              </a:spcBef>
              <a:tabLst>
                <a:tab pos="685800" algn="l"/>
              </a:tabLst>
            </a:pPr>
            <a:r>
              <a:rPr lang="en-US" sz="1200" b="1" dirty="0"/>
              <a:t>Document your sources of vulnerability data</a:t>
            </a:r>
          </a:p>
          <a:p>
            <a:pPr>
              <a:tabLst>
                <a:tab pos="685800" algn="l"/>
              </a:tabLst>
            </a:pPr>
            <a:r>
              <a:rPr lang="en-US" sz="1200" dirty="0"/>
              <a:t>ServiceNow VR integrates with leading third-party vulnerability scanning tools (Qualys, Tenable, and Rapid7) to bring identified vulnerabilities into ServiceNow to manage vulnerability response. </a:t>
            </a:r>
          </a:p>
          <a:p>
            <a:pPr marL="171450" indent="-171450">
              <a:spcBef>
                <a:spcPts val="1200"/>
              </a:spcBef>
              <a:spcAft>
                <a:spcPts val="600"/>
              </a:spcAft>
              <a:buFont typeface="Wingdings" pitchFamily="2" charset="2"/>
              <a:buChar char="q"/>
              <a:tabLst>
                <a:tab pos="685800" algn="l"/>
              </a:tabLst>
            </a:pPr>
            <a:r>
              <a:rPr lang="en-US" sz="1200" dirty="0"/>
              <a:t>What vulnerability data sources will be integrated with ServiceNow Vulnerability Response? (Select all that apply.)</a:t>
            </a:r>
          </a:p>
          <a:p>
            <a:pPr marL="628490" lvl="1" indent="-171450">
              <a:buFont typeface="Wingdings" pitchFamily="2" charset="2"/>
              <a:buChar char="q"/>
              <a:tabLst>
                <a:tab pos="685800" algn="l"/>
              </a:tabLst>
            </a:pPr>
            <a:r>
              <a:rPr lang="en-US" sz="1200" dirty="0"/>
              <a:t>Active vulnerability scanners </a:t>
            </a:r>
          </a:p>
          <a:p>
            <a:pPr marL="628490" lvl="1" indent="-171450">
              <a:buFont typeface="Wingdings" pitchFamily="2" charset="2"/>
              <a:buChar char="q"/>
              <a:tabLst>
                <a:tab pos="685800" algn="l"/>
              </a:tabLst>
            </a:pPr>
            <a:r>
              <a:rPr lang="en-US" sz="1200" dirty="0"/>
              <a:t>Passive vulnerability identification tools</a:t>
            </a:r>
          </a:p>
          <a:p>
            <a:pPr marL="628490" lvl="1" indent="-171450">
              <a:buFont typeface="Wingdings" pitchFamily="2" charset="2"/>
              <a:buChar char="q"/>
              <a:tabLst>
                <a:tab pos="685800" algn="l"/>
              </a:tabLst>
            </a:pPr>
            <a:r>
              <a:rPr lang="en-US" sz="1200" dirty="0"/>
              <a:t>Flat file reports</a:t>
            </a:r>
          </a:p>
          <a:p>
            <a:pPr marL="171450" indent="-171450">
              <a:spcBef>
                <a:spcPts val="1200"/>
              </a:spcBef>
              <a:buFont typeface="Wingdings" pitchFamily="2" charset="2"/>
              <a:buChar char="q"/>
              <a:tabLst>
                <a:tab pos="685800" algn="l"/>
              </a:tabLst>
            </a:pPr>
            <a:r>
              <a:rPr lang="en-US" sz="1200" dirty="0"/>
              <a:t>Do you have a copy of the API documentation of your scanning platform?</a:t>
            </a:r>
          </a:p>
          <a:p>
            <a:pPr marL="171450" indent="-171450">
              <a:spcBef>
                <a:spcPts val="1200"/>
              </a:spcBef>
              <a:buFont typeface="Wingdings" pitchFamily="2" charset="2"/>
              <a:buChar char="q"/>
              <a:tabLst>
                <a:tab pos="685800" algn="l"/>
              </a:tabLst>
            </a:pPr>
            <a:r>
              <a:rPr lang="en-US" sz="1200" dirty="0"/>
              <a:t>Are technical staff available who are familiar with the API and scanning platforms?</a:t>
            </a:r>
          </a:p>
          <a:p>
            <a:pPr marL="171450" indent="-171450">
              <a:spcBef>
                <a:spcPts val="1200"/>
              </a:spcBef>
              <a:buFont typeface="Wingdings" pitchFamily="2" charset="2"/>
              <a:buChar char="q"/>
              <a:tabLst>
                <a:tab pos="685800" algn="l"/>
              </a:tabLst>
            </a:pPr>
            <a:r>
              <a:rPr lang="en-US" sz="1200" dirty="0"/>
              <a:t>How often will you perform scans? Set a schedule.</a:t>
            </a:r>
          </a:p>
          <a:p>
            <a:pPr marL="171450" indent="-171450">
              <a:spcBef>
                <a:spcPts val="1200"/>
              </a:spcBef>
              <a:buFont typeface="Wingdings" pitchFamily="2" charset="2"/>
              <a:buChar char="q"/>
              <a:tabLst>
                <a:tab pos="685800" algn="l"/>
              </a:tabLst>
            </a:pPr>
            <a:r>
              <a:rPr lang="en-US" sz="1200" dirty="0"/>
              <a:t>Do you perform a combination of both credentialed and non-credentialed scanning? </a:t>
            </a:r>
          </a:p>
          <a:p>
            <a:pPr marL="171450" indent="-171450">
              <a:spcBef>
                <a:spcPts val="1200"/>
              </a:spcBef>
              <a:buFont typeface="Wingdings" pitchFamily="2" charset="2"/>
              <a:buChar char="q"/>
              <a:tabLst>
                <a:tab pos="685800" algn="l"/>
              </a:tabLst>
            </a:pPr>
            <a:r>
              <a:rPr lang="en-US" sz="1200" dirty="0"/>
              <a:t>What severity ranges (like low, medium, high, critical) of the vulnerabilities identified do you want within ServiceNow? </a:t>
            </a:r>
          </a:p>
          <a:p>
            <a:pPr marL="171450" indent="-171450">
              <a:spcBef>
                <a:spcPts val="1200"/>
              </a:spcBef>
              <a:buFont typeface="Wingdings" pitchFamily="2" charset="2"/>
              <a:buChar char="q"/>
              <a:tabLst>
                <a:tab pos="685800" algn="l"/>
              </a:tabLst>
            </a:pPr>
            <a:r>
              <a:rPr lang="en-US" sz="1200" dirty="0"/>
              <a:t>Do you want to see all IP address network ranges identified by your scanning platform within ServiceNow? (That is, those for development, production, internal, DMZ, external.)</a:t>
            </a:r>
          </a:p>
          <a:p>
            <a:pPr>
              <a:tabLst>
                <a:tab pos="685800" algn="l"/>
              </a:tabLst>
            </a:pPr>
            <a:endParaRPr lang="en-US" sz="1200" dirty="0"/>
          </a:p>
          <a:p>
            <a:pPr algn="l"/>
            <a:r>
              <a:rPr lang="en-US" sz="1200" dirty="0"/>
              <a:t> </a:t>
            </a:r>
          </a:p>
        </p:txBody>
      </p:sp>
      <p:sp>
        <p:nvSpPr>
          <p:cNvPr id="15" name="TextBox 14">
            <a:extLst>
              <a:ext uri="{FF2B5EF4-FFF2-40B4-BE49-F238E27FC236}">
                <a16:creationId xmlns:a16="http://schemas.microsoft.com/office/drawing/2014/main" id="{119BA54A-0E66-4C4E-A59E-089AF8C4213F}"/>
              </a:ext>
            </a:extLst>
          </p:cNvPr>
          <p:cNvSpPr txBox="1"/>
          <p:nvPr/>
        </p:nvSpPr>
        <p:spPr>
          <a:xfrm>
            <a:off x="6433930" y="1073554"/>
            <a:ext cx="5350149" cy="4555093"/>
          </a:xfrm>
          <a:prstGeom prst="rect">
            <a:avLst/>
          </a:prstGeom>
          <a:noFill/>
        </p:spPr>
        <p:txBody>
          <a:bodyPr wrap="square" rtlCol="0">
            <a:spAutoFit/>
          </a:bodyPr>
          <a:lstStyle/>
          <a:p>
            <a:pPr>
              <a:spcBef>
                <a:spcPts val="1200"/>
              </a:spcBef>
              <a:tabLst>
                <a:tab pos="685800" algn="l"/>
              </a:tabLst>
            </a:pPr>
            <a:r>
              <a:rPr lang="en-US" sz="1200" b="1" dirty="0"/>
              <a:t>Assess your CMDB health</a:t>
            </a:r>
          </a:p>
          <a:p>
            <a:pPr>
              <a:tabLst>
                <a:tab pos="685800" algn="l"/>
              </a:tabLst>
            </a:pPr>
            <a:r>
              <a:rPr lang="en-US" sz="1200" dirty="0"/>
              <a:t>ServiceNow VR uses information from configuration items (CIs) in the </a:t>
            </a:r>
            <a:r>
              <a:rPr lang="en-US" sz="1200" dirty="0">
                <a:hlinkClick r:id="rId3"/>
              </a:rPr>
              <a:t>ServiceNow CMDB</a:t>
            </a:r>
            <a:r>
              <a:rPr lang="en-US" sz="1200" dirty="0"/>
              <a:t> to add business context to vulnerabilities. This information helps prioritize and assign ownership for the remediation of that vulnerability. </a:t>
            </a:r>
            <a:endParaRPr lang="en-US" sz="1200" b="1" dirty="0"/>
          </a:p>
          <a:p>
            <a:pPr marL="171450" indent="-171450">
              <a:spcBef>
                <a:spcPts val="1200"/>
              </a:spcBef>
              <a:buFont typeface="Wingdings" pitchFamily="2" charset="2"/>
              <a:buChar char="q"/>
              <a:tabLst>
                <a:tab pos="685800" algn="l"/>
              </a:tabLst>
            </a:pPr>
            <a:r>
              <a:rPr lang="en-US" sz="1200" dirty="0"/>
              <a:t>Assess your CMDB management process against ServiceNow </a:t>
            </a:r>
            <a:r>
              <a:rPr lang="en-US" sz="1200" dirty="0">
                <a:hlinkClick r:id="rId4"/>
              </a:rPr>
              <a:t>CMDB best practices</a:t>
            </a:r>
            <a:r>
              <a:rPr lang="en-US" sz="1200" dirty="0"/>
              <a:t>. If you haven’t set up your CMDB, follow the steps in our Success Playbook on </a:t>
            </a:r>
            <a:r>
              <a:rPr lang="en-US" sz="1200" dirty="0">
                <a:hlinkClick r:id="rId5"/>
              </a:rPr>
              <a:t>using Discovery to populate your CMDB</a:t>
            </a:r>
            <a:r>
              <a:rPr lang="en-US" sz="1200" dirty="0"/>
              <a:t> to do so.</a:t>
            </a:r>
          </a:p>
          <a:p>
            <a:pPr marL="171450" indent="-171450">
              <a:spcBef>
                <a:spcPts val="1200"/>
              </a:spcBef>
              <a:buFont typeface="Wingdings" pitchFamily="2" charset="2"/>
              <a:buChar char="q"/>
              <a:tabLst>
                <a:tab pos="685800" algn="l"/>
              </a:tabLst>
            </a:pPr>
            <a:r>
              <a:rPr lang="en-US" sz="1200" dirty="0"/>
              <a:t>Conduct a </a:t>
            </a:r>
            <a:r>
              <a:rPr lang="en-US" sz="1200" dirty="0">
                <a:hlinkClick r:id="rId6"/>
              </a:rPr>
              <a:t>CMDB health check</a:t>
            </a:r>
            <a:r>
              <a:rPr lang="en-US" sz="1200" dirty="0"/>
              <a:t>.</a:t>
            </a:r>
          </a:p>
          <a:p>
            <a:pPr marL="171450" indent="-171450">
              <a:spcBef>
                <a:spcPts val="1200"/>
              </a:spcBef>
              <a:spcAft>
                <a:spcPts val="600"/>
              </a:spcAft>
              <a:buFont typeface="Wingdings" pitchFamily="2" charset="2"/>
              <a:buChar char="q"/>
              <a:tabLst>
                <a:tab pos="685800" algn="l"/>
              </a:tabLst>
            </a:pPr>
            <a:r>
              <a:rPr lang="en-US" sz="1200" dirty="0"/>
              <a:t>Document how your CMDB is currently populated with information. </a:t>
            </a:r>
          </a:p>
          <a:p>
            <a:pPr marL="628490" lvl="1" indent="-171450">
              <a:buFont typeface="Wingdings" pitchFamily="2" charset="2"/>
              <a:buChar char="q"/>
              <a:tabLst>
                <a:tab pos="685800" algn="l"/>
              </a:tabLst>
            </a:pPr>
            <a:r>
              <a:rPr lang="en-US" sz="1200" dirty="0"/>
              <a:t>Discovery via network-based tools (if so, what specific tools?)</a:t>
            </a:r>
          </a:p>
          <a:p>
            <a:pPr marL="628490" lvl="1" indent="-171450">
              <a:buFont typeface="Wingdings" pitchFamily="2" charset="2"/>
              <a:buChar char="q"/>
              <a:tabLst>
                <a:tab pos="685800" algn="l"/>
              </a:tabLst>
            </a:pPr>
            <a:r>
              <a:rPr lang="en-US" sz="1200" dirty="0"/>
              <a:t>Manual data-gathering efforts</a:t>
            </a:r>
          </a:p>
          <a:p>
            <a:pPr marL="628490" lvl="1" indent="-171450">
              <a:buFont typeface="Wingdings" pitchFamily="2" charset="2"/>
              <a:buChar char="q"/>
              <a:tabLst>
                <a:tab pos="685800" algn="l"/>
              </a:tabLst>
            </a:pPr>
            <a:r>
              <a:rPr lang="en-US" sz="1200" dirty="0"/>
              <a:t>Vulnerability scanner(s)</a:t>
            </a:r>
          </a:p>
          <a:p>
            <a:pPr marL="171450" indent="-171450">
              <a:spcBef>
                <a:spcPts val="1200"/>
              </a:spcBef>
              <a:spcAft>
                <a:spcPts val="600"/>
              </a:spcAft>
              <a:buFont typeface="Wingdings" pitchFamily="2" charset="2"/>
              <a:buChar char="q"/>
              <a:tabLst>
                <a:tab pos="685800" algn="l"/>
              </a:tabLst>
            </a:pPr>
            <a:r>
              <a:rPr lang="en-US" sz="1200" dirty="0"/>
              <a:t>Determine if there’s an authoritative source for populating the CMDB with information.</a:t>
            </a:r>
          </a:p>
          <a:p>
            <a:pPr marL="628490" lvl="1" indent="-171450">
              <a:buFont typeface="Wingdings" pitchFamily="2" charset="2"/>
              <a:buChar char="q"/>
              <a:tabLst>
                <a:tab pos="685800" algn="l"/>
              </a:tabLst>
            </a:pPr>
            <a:r>
              <a:rPr lang="en-US" sz="1200" dirty="0"/>
              <a:t>Discovery</a:t>
            </a:r>
          </a:p>
          <a:p>
            <a:pPr marL="628490" lvl="1" indent="-171450">
              <a:buFont typeface="Wingdings" pitchFamily="2" charset="2"/>
              <a:buChar char="q"/>
              <a:tabLst>
                <a:tab pos="685800" algn="l"/>
              </a:tabLst>
            </a:pPr>
            <a:r>
              <a:rPr lang="en-US" sz="1200" dirty="0"/>
              <a:t>Manual data gathering</a:t>
            </a:r>
          </a:p>
          <a:p>
            <a:pPr marL="628490" lvl="1" indent="-171450">
              <a:buFont typeface="Wingdings" pitchFamily="2" charset="2"/>
              <a:buChar char="q"/>
              <a:tabLst>
                <a:tab pos="685800" algn="l"/>
              </a:tabLst>
            </a:pPr>
            <a:r>
              <a:rPr lang="en-US" sz="1200" dirty="0"/>
              <a:t>Vulnerability scanner</a:t>
            </a:r>
          </a:p>
          <a:p>
            <a:pPr marL="628490" lvl="1" indent="-171450">
              <a:buFont typeface="Wingdings" pitchFamily="2" charset="2"/>
              <a:buChar char="q"/>
              <a:tabLst>
                <a:tab pos="685800" algn="l"/>
              </a:tabLst>
            </a:pPr>
            <a:r>
              <a:rPr lang="en-US" sz="1200" dirty="0"/>
              <a:t>Other </a:t>
            </a:r>
          </a:p>
        </p:txBody>
      </p:sp>
      <p:grpSp>
        <p:nvGrpSpPr>
          <p:cNvPr id="18" name="Group 17">
            <a:extLst>
              <a:ext uri="{FF2B5EF4-FFF2-40B4-BE49-F238E27FC236}">
                <a16:creationId xmlns:a16="http://schemas.microsoft.com/office/drawing/2014/main" id="{E2546631-356E-614C-AECC-6B3C0CEEF6A3}"/>
              </a:ext>
            </a:extLst>
          </p:cNvPr>
          <p:cNvGrpSpPr/>
          <p:nvPr/>
        </p:nvGrpSpPr>
        <p:grpSpPr>
          <a:xfrm>
            <a:off x="440169" y="5938666"/>
            <a:ext cx="11324226" cy="479052"/>
            <a:chOff x="413004" y="5792934"/>
            <a:chExt cx="11324226" cy="479052"/>
          </a:xfrm>
        </p:grpSpPr>
        <p:grpSp>
          <p:nvGrpSpPr>
            <p:cNvPr id="20" name="Group 19">
              <a:extLst>
                <a:ext uri="{FF2B5EF4-FFF2-40B4-BE49-F238E27FC236}">
                  <a16:creationId xmlns:a16="http://schemas.microsoft.com/office/drawing/2014/main" id="{E50B0704-5249-934E-A092-9AD74908273C}"/>
                </a:ext>
              </a:extLst>
            </p:cNvPr>
            <p:cNvGrpSpPr/>
            <p:nvPr/>
          </p:nvGrpSpPr>
          <p:grpSpPr>
            <a:xfrm>
              <a:off x="413004" y="5792934"/>
              <a:ext cx="11324226" cy="479052"/>
              <a:chOff x="599435" y="5957623"/>
              <a:chExt cx="11324226" cy="479052"/>
            </a:xfrm>
          </p:grpSpPr>
          <p:sp>
            <p:nvSpPr>
              <p:cNvPr id="23" name="Chevron 37">
                <a:extLst>
                  <a:ext uri="{FF2B5EF4-FFF2-40B4-BE49-F238E27FC236}">
                    <a16:creationId xmlns:a16="http://schemas.microsoft.com/office/drawing/2014/main" id="{73B6CB27-0F1E-A044-BF45-0A09632D0A83}"/>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24" name="Chevron 37">
                <a:extLst>
                  <a:ext uri="{FF2B5EF4-FFF2-40B4-BE49-F238E27FC236}">
                    <a16:creationId xmlns:a16="http://schemas.microsoft.com/office/drawing/2014/main" id="{763BEDB6-F786-5147-8025-249D50273DD7}"/>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25" name="Chevron 37">
                <a:extLst>
                  <a:ext uri="{FF2B5EF4-FFF2-40B4-BE49-F238E27FC236}">
                    <a16:creationId xmlns:a16="http://schemas.microsoft.com/office/drawing/2014/main" id="{BDB51FC7-1AC1-7440-9BE1-FCBC68C647AF}"/>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6" name="Chevron 37">
                <a:extLst>
                  <a:ext uri="{FF2B5EF4-FFF2-40B4-BE49-F238E27FC236}">
                    <a16:creationId xmlns:a16="http://schemas.microsoft.com/office/drawing/2014/main" id="{E416BEC4-9FBB-CB42-91C4-D4020D72DCBB}"/>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4" name="Chevron 37">
                <a:extLst>
                  <a:ext uri="{FF2B5EF4-FFF2-40B4-BE49-F238E27FC236}">
                    <a16:creationId xmlns:a16="http://schemas.microsoft.com/office/drawing/2014/main" id="{7B37E23F-9C33-A34B-A09F-0274F8FE7C95}"/>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5" name="Chevron 37">
                <a:extLst>
                  <a:ext uri="{FF2B5EF4-FFF2-40B4-BE49-F238E27FC236}">
                    <a16:creationId xmlns:a16="http://schemas.microsoft.com/office/drawing/2014/main" id="{D346CA71-133B-FB43-BD16-BB320C359843}"/>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6" name="Chevron 37">
                <a:extLst>
                  <a:ext uri="{FF2B5EF4-FFF2-40B4-BE49-F238E27FC236}">
                    <a16:creationId xmlns:a16="http://schemas.microsoft.com/office/drawing/2014/main" id="{27299BBB-2E9A-124E-9399-A9D98BB9D2D0}"/>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21" name="Chevron 20">
              <a:extLst>
                <a:ext uri="{FF2B5EF4-FFF2-40B4-BE49-F238E27FC236}">
                  <a16:creationId xmlns:a16="http://schemas.microsoft.com/office/drawing/2014/main" id="{1ABBA68B-7F40-9C45-8514-D06455488F26}"/>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4254008665"/>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A6E829EA-EB7C-4E41-AFB8-3E488EAACC1B}"/>
              </a:ext>
            </a:extLst>
          </p:cNvPr>
          <p:cNvSpPr txBox="1"/>
          <p:nvPr/>
        </p:nvSpPr>
        <p:spPr>
          <a:xfrm>
            <a:off x="441230" y="1036186"/>
            <a:ext cx="11603911" cy="461665"/>
          </a:xfrm>
          <a:prstGeom prst="rect">
            <a:avLst/>
          </a:prstGeom>
          <a:noFill/>
        </p:spPr>
        <p:txBody>
          <a:bodyPr wrap="square" rtlCol="0">
            <a:spAutoFit/>
          </a:bodyPr>
          <a:lstStyle/>
          <a:p>
            <a:r>
              <a:rPr lang="en-US" sz="1200" dirty="0">
                <a:latin typeface="Century Gothic" panose="020B0502020202020204" pitchFamily="34" charset="0"/>
                <a:ea typeface="Times New Roman" panose="02020603050405020304" pitchFamily="18" charset="0"/>
                <a:cs typeface="Calibri" panose="020F0502020204030204" pitchFamily="34" charset="0"/>
              </a:rPr>
              <a:t>Creating VR workflows consists of three steps: design, build, and test. Your design phase is focused on generating approved and prioritized stories for development in collaboration with vulnerability management process owners. Begin with a formal kickoff meeting to get everyone on the same page.</a:t>
            </a:r>
            <a:endParaRPr lang="en-US" sz="1050" dirty="0">
              <a:latin typeface="Arial" panose="020B0604020202020204" pitchFamily="34" charset="0"/>
              <a:ea typeface="Times New Roman" panose="02020603050405020304" pitchFamily="18" charset="0"/>
              <a:cs typeface="Times New Roman" panose="02020603050405020304" pitchFamily="18" charset="0"/>
            </a:endParaRPr>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41230" y="285692"/>
            <a:ext cx="11603911" cy="668692"/>
          </a:xfrm>
        </p:spPr>
        <p:txBody>
          <a:bodyPr/>
          <a:lstStyle/>
          <a:p>
            <a:r>
              <a:rPr lang="en-US" dirty="0"/>
              <a:t>Step 5a: Conduct a design workshop</a:t>
            </a:r>
          </a:p>
        </p:txBody>
      </p:sp>
      <p:sp>
        <p:nvSpPr>
          <p:cNvPr id="18" name="Content Placeholder 11">
            <a:extLst>
              <a:ext uri="{FF2B5EF4-FFF2-40B4-BE49-F238E27FC236}">
                <a16:creationId xmlns:a16="http://schemas.microsoft.com/office/drawing/2014/main" id="{4AEB5271-59C3-D743-A3EF-6EE8BB7B6481}"/>
              </a:ext>
            </a:extLst>
          </p:cNvPr>
          <p:cNvSpPr txBox="1">
            <a:spLocks/>
          </p:cNvSpPr>
          <p:nvPr/>
        </p:nvSpPr>
        <p:spPr>
          <a:xfrm>
            <a:off x="461975" y="1564184"/>
            <a:ext cx="11264874" cy="3753054"/>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91" indent="0">
              <a:spcBef>
                <a:spcPts val="0"/>
              </a:spcBef>
              <a:buNone/>
            </a:pPr>
            <a:r>
              <a:rPr lang="en-US" sz="1200" b="1" dirty="0">
                <a:latin typeface="Century Gothic" panose="020B0502020202020204" pitchFamily="34" charset="0"/>
              </a:rPr>
              <a:t>Conduct a formal kickoff meeting</a:t>
            </a:r>
            <a:endParaRPr lang="en-US" sz="1100" b="1" dirty="0">
              <a:latin typeface="Century Gothic" panose="020B0502020202020204" pitchFamily="34" charset="0"/>
            </a:endParaRPr>
          </a:p>
          <a:p>
            <a:pPr marR="0" lvl="0">
              <a:spcAft>
                <a:spcPts val="0"/>
              </a:spcAft>
              <a:buFont typeface="Wingdings" pitchFamily="2" charset="2"/>
              <a:buChar char="q"/>
              <a:tabLst>
                <a:tab pos="685800" algn="l"/>
              </a:tabLst>
            </a:pPr>
            <a:r>
              <a:rPr lang="en-US" sz="1200" dirty="0"/>
              <a:t>Include all relevant stakeholders and project team members (including partners and ServiceNow staff). Your executive sponsor should:</a:t>
            </a:r>
          </a:p>
          <a:p>
            <a:pPr lvl="1">
              <a:buFont typeface="Wingdings" pitchFamily="2" charset="2"/>
              <a:buChar char="q"/>
              <a:tabLst>
                <a:tab pos="685800" algn="l"/>
              </a:tabLst>
            </a:pPr>
            <a:r>
              <a:rPr lang="en-US" sz="1200" dirty="0"/>
              <a:t>Reiterate the business purpose and objectives of the migration project</a:t>
            </a:r>
          </a:p>
          <a:p>
            <a:pPr lvl="1">
              <a:buFont typeface="Wingdings" pitchFamily="2" charset="2"/>
              <a:buChar char="q"/>
              <a:tabLst>
                <a:tab pos="685800" algn="l"/>
              </a:tabLst>
            </a:pPr>
            <a:r>
              <a:rPr lang="en-US" sz="1200" dirty="0"/>
              <a:t>Reinforce your governance model for the project, including an explicit definition of how decisions will be made</a:t>
            </a:r>
          </a:p>
          <a:p>
            <a:pPr lvl="1">
              <a:buFont typeface="Wingdings" pitchFamily="2" charset="2"/>
              <a:buChar char="q"/>
              <a:tabLst>
                <a:tab pos="685800" algn="l"/>
              </a:tabLst>
            </a:pPr>
            <a:r>
              <a:rPr lang="en-US" sz="1200" dirty="0"/>
              <a:t>Define the expectations and requirements for all stakeholders and team members involved in the project</a:t>
            </a:r>
          </a:p>
          <a:p>
            <a:pPr marR="0" lvl="0">
              <a:spcAft>
                <a:spcPts val="0"/>
              </a:spcAft>
              <a:buFont typeface="Wingdings" pitchFamily="2" charset="2"/>
              <a:buChar char="q"/>
              <a:tabLst>
                <a:tab pos="685800" algn="l"/>
              </a:tabLst>
            </a:pPr>
            <a:r>
              <a:rPr lang="en-US" sz="1200" dirty="0"/>
              <a:t>Your partner or ServiceNow engagement manager should:</a:t>
            </a:r>
          </a:p>
          <a:p>
            <a:pPr lvl="1">
              <a:buFont typeface="Wingdings" pitchFamily="2" charset="2"/>
              <a:buChar char="q"/>
              <a:tabLst>
                <a:tab pos="685800" algn="l"/>
              </a:tabLst>
            </a:pPr>
            <a:r>
              <a:rPr lang="en-US" sz="1200" dirty="0"/>
              <a:t>Introduce your partner and ServiceNow delivery team members</a:t>
            </a:r>
            <a:endParaRPr lang="en-US" sz="1200" dirty="0">
              <a:solidFill>
                <a:srgbClr val="FF0000"/>
              </a:solidFill>
            </a:endParaRPr>
          </a:p>
          <a:p>
            <a:pPr lvl="1">
              <a:buFont typeface="Wingdings" pitchFamily="2" charset="2"/>
              <a:buChar char="q"/>
              <a:tabLst>
                <a:tab pos="685800" algn="l"/>
              </a:tabLst>
            </a:pPr>
            <a:r>
              <a:rPr lang="en-US" sz="1200" dirty="0"/>
              <a:t>Walk through the implementation approach and project plan</a:t>
            </a:r>
          </a:p>
        </p:txBody>
      </p:sp>
      <p:sp>
        <p:nvSpPr>
          <p:cNvPr id="8" name="Rectangle 7">
            <a:extLst>
              <a:ext uri="{FF2B5EF4-FFF2-40B4-BE49-F238E27FC236}">
                <a16:creationId xmlns:a16="http://schemas.microsoft.com/office/drawing/2014/main" id="{2EC74348-4344-FD47-BFD5-3BE3E68D0A2C}"/>
              </a:ext>
            </a:extLst>
          </p:cNvPr>
          <p:cNvSpPr/>
          <p:nvPr/>
        </p:nvSpPr>
        <p:spPr>
          <a:xfrm>
            <a:off x="441230" y="4214515"/>
            <a:ext cx="5203919" cy="64908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b="1" dirty="0">
                <a:solidFill>
                  <a:schemeClr val="tx1"/>
                </a:solidFill>
              </a:rPr>
              <a:t>Practitioner insight: </a:t>
            </a:r>
            <a:r>
              <a:rPr lang="en-US" sz="1100" dirty="0">
                <a:solidFill>
                  <a:schemeClr val="tx1"/>
                </a:solidFill>
              </a:rPr>
              <a:t>Work to avoid customization. Challenge all requirements for customization using the scorecard method outlined in our resources on </a:t>
            </a:r>
            <a:r>
              <a:rPr lang="en-US" sz="1100" dirty="0">
                <a:solidFill>
                  <a:schemeClr val="tx1"/>
                </a:solidFill>
                <a:hlinkClick r:id="rId3"/>
              </a:rPr>
              <a:t>avoiding customization pitfalls</a:t>
            </a:r>
            <a:r>
              <a:rPr lang="en-US" sz="1100" dirty="0">
                <a:solidFill>
                  <a:schemeClr val="tx1"/>
                </a:solidFill>
              </a:rPr>
              <a:t>.</a:t>
            </a:r>
          </a:p>
        </p:txBody>
      </p:sp>
      <p:grpSp>
        <p:nvGrpSpPr>
          <p:cNvPr id="16" name="Group 15">
            <a:extLst>
              <a:ext uri="{FF2B5EF4-FFF2-40B4-BE49-F238E27FC236}">
                <a16:creationId xmlns:a16="http://schemas.microsoft.com/office/drawing/2014/main" id="{A0ABC51A-BBB7-AF4B-B64F-7D38501D662B}"/>
              </a:ext>
            </a:extLst>
          </p:cNvPr>
          <p:cNvGrpSpPr/>
          <p:nvPr/>
        </p:nvGrpSpPr>
        <p:grpSpPr>
          <a:xfrm>
            <a:off x="440169" y="5938666"/>
            <a:ext cx="11324226" cy="479052"/>
            <a:chOff x="413004" y="5792934"/>
            <a:chExt cx="11324226" cy="479052"/>
          </a:xfrm>
        </p:grpSpPr>
        <p:grpSp>
          <p:nvGrpSpPr>
            <p:cNvPr id="19" name="Group 18">
              <a:extLst>
                <a:ext uri="{FF2B5EF4-FFF2-40B4-BE49-F238E27FC236}">
                  <a16:creationId xmlns:a16="http://schemas.microsoft.com/office/drawing/2014/main" id="{B545EF9F-3594-0344-9523-69274EC4F55D}"/>
                </a:ext>
              </a:extLst>
            </p:cNvPr>
            <p:cNvGrpSpPr/>
            <p:nvPr/>
          </p:nvGrpSpPr>
          <p:grpSpPr>
            <a:xfrm>
              <a:off x="413004" y="5792934"/>
              <a:ext cx="11324226" cy="479052"/>
              <a:chOff x="599435" y="5957623"/>
              <a:chExt cx="11324226" cy="479052"/>
            </a:xfrm>
          </p:grpSpPr>
          <p:sp>
            <p:nvSpPr>
              <p:cNvPr id="21" name="Chevron 37">
                <a:extLst>
                  <a:ext uri="{FF2B5EF4-FFF2-40B4-BE49-F238E27FC236}">
                    <a16:creationId xmlns:a16="http://schemas.microsoft.com/office/drawing/2014/main" id="{F19352FC-C815-D246-B82F-1CB53B6DBD55}"/>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22" name="Chevron 37">
                <a:extLst>
                  <a:ext uri="{FF2B5EF4-FFF2-40B4-BE49-F238E27FC236}">
                    <a16:creationId xmlns:a16="http://schemas.microsoft.com/office/drawing/2014/main" id="{004AC014-D2FC-9247-A6FB-7DCF1DAF5412}"/>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23" name="Chevron 37">
                <a:extLst>
                  <a:ext uri="{FF2B5EF4-FFF2-40B4-BE49-F238E27FC236}">
                    <a16:creationId xmlns:a16="http://schemas.microsoft.com/office/drawing/2014/main" id="{D12AE56B-E509-274A-BC4A-5D5F7C1C2048}"/>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4" name="Chevron 37">
                <a:extLst>
                  <a:ext uri="{FF2B5EF4-FFF2-40B4-BE49-F238E27FC236}">
                    <a16:creationId xmlns:a16="http://schemas.microsoft.com/office/drawing/2014/main" id="{94D13E81-7654-AF42-BDF3-C247F1052102}"/>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5" name="Chevron 37">
                <a:extLst>
                  <a:ext uri="{FF2B5EF4-FFF2-40B4-BE49-F238E27FC236}">
                    <a16:creationId xmlns:a16="http://schemas.microsoft.com/office/drawing/2014/main" id="{6BD8C761-7C41-9144-866E-B29EEE937137}"/>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6" name="Chevron 37">
                <a:extLst>
                  <a:ext uri="{FF2B5EF4-FFF2-40B4-BE49-F238E27FC236}">
                    <a16:creationId xmlns:a16="http://schemas.microsoft.com/office/drawing/2014/main" id="{B1C0D641-0A22-E143-99BB-52D4EFA4D06C}"/>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7" name="Chevron 37">
                <a:extLst>
                  <a:ext uri="{FF2B5EF4-FFF2-40B4-BE49-F238E27FC236}">
                    <a16:creationId xmlns:a16="http://schemas.microsoft.com/office/drawing/2014/main" id="{8F0AF66F-3D22-E944-A7B0-975EB7B7D9B3}"/>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20" name="Chevron 19">
              <a:extLst>
                <a:ext uri="{FF2B5EF4-FFF2-40B4-BE49-F238E27FC236}">
                  <a16:creationId xmlns:a16="http://schemas.microsoft.com/office/drawing/2014/main" id="{AC209F16-6A90-7E48-BFA4-9FC28DD1A922}"/>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2835867695"/>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41230" y="310896"/>
            <a:ext cx="11603911" cy="668692"/>
          </a:xfrm>
        </p:spPr>
        <p:txBody>
          <a:bodyPr/>
          <a:lstStyle/>
          <a:p>
            <a:r>
              <a:rPr lang="en-US" dirty="0"/>
              <a:t>Step 5a: Conduct a design workshop </a:t>
            </a:r>
            <a:r>
              <a:rPr lang="en-US" b="0" dirty="0"/>
              <a:t>(Continued)</a:t>
            </a:r>
          </a:p>
        </p:txBody>
      </p:sp>
      <p:sp>
        <p:nvSpPr>
          <p:cNvPr id="7" name="Content Placeholder 11">
            <a:extLst>
              <a:ext uri="{FF2B5EF4-FFF2-40B4-BE49-F238E27FC236}">
                <a16:creationId xmlns:a16="http://schemas.microsoft.com/office/drawing/2014/main" id="{104E71BA-1D45-954B-B5F6-B64D82EFE979}"/>
              </a:ext>
            </a:extLst>
          </p:cNvPr>
          <p:cNvSpPr txBox="1">
            <a:spLocks/>
          </p:cNvSpPr>
          <p:nvPr/>
        </p:nvSpPr>
        <p:spPr>
          <a:xfrm>
            <a:off x="461975" y="2013932"/>
            <a:ext cx="5829632" cy="4083056"/>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a:buFont typeface="Wingdings" pitchFamily="2" charset="2"/>
              <a:buChar char="q"/>
              <a:tabLst>
                <a:tab pos="685800" algn="l"/>
              </a:tabLst>
            </a:pPr>
            <a:r>
              <a:rPr lang="en-US" sz="1200" b="1" dirty="0"/>
              <a:t>Determine your integration requirements – </a:t>
            </a:r>
            <a:r>
              <a:rPr lang="en-US" sz="1200" dirty="0"/>
              <a:t>Use the information you collected in Step 2 to:</a:t>
            </a:r>
          </a:p>
          <a:p>
            <a:pPr lvl="1">
              <a:buFont typeface="Wingdings" pitchFamily="2" charset="2"/>
              <a:buChar char="q"/>
              <a:tabLst>
                <a:tab pos="685800" algn="l"/>
              </a:tabLst>
            </a:pPr>
            <a:r>
              <a:rPr lang="en-US" sz="1200" dirty="0"/>
              <a:t>Determine the vulnerability data to integrate into ServiceNow Vulnerability Management, for example, all data or a subset of data based on severities, findings of certain network segments, etc.)</a:t>
            </a:r>
          </a:p>
          <a:p>
            <a:pPr lvl="1">
              <a:buFont typeface="Wingdings" pitchFamily="2" charset="2"/>
              <a:buChar char="q"/>
              <a:tabLst>
                <a:tab pos="685800" algn="l"/>
              </a:tabLst>
            </a:pPr>
            <a:r>
              <a:rPr lang="en-US" sz="1200" dirty="0"/>
              <a:t>Develop a strategy to integrate third-party vulnerability solutions—Qualys, Tenable, Rapid7, etc.—including a plan for historical data loads</a:t>
            </a:r>
          </a:p>
          <a:p>
            <a:pPr lvl="1">
              <a:buFont typeface="Wingdings" pitchFamily="2" charset="2"/>
              <a:buChar char="q"/>
              <a:tabLst>
                <a:tab pos="685800" algn="l"/>
              </a:tabLst>
            </a:pPr>
            <a:r>
              <a:rPr lang="en-US" sz="1200" dirty="0"/>
              <a:t>Work with the ServiceNow CMDB team to make sure the CMDB data is up to date with accurate data and establish </a:t>
            </a:r>
            <a:r>
              <a:rPr lang="en-US" sz="1200" dirty="0">
                <a:hlinkClick r:id="rId3"/>
              </a:rPr>
              <a:t>CI lookup rules</a:t>
            </a:r>
            <a:r>
              <a:rPr lang="en-US" sz="1200" dirty="0"/>
              <a:t> for how vulnerabilities are matched with CIs to aid in remediation.</a:t>
            </a:r>
          </a:p>
          <a:p>
            <a:pPr>
              <a:buFont typeface="Wingdings" pitchFamily="2" charset="2"/>
              <a:buChar char="q"/>
              <a:tabLst>
                <a:tab pos="685800" algn="l"/>
              </a:tabLst>
            </a:pPr>
            <a:r>
              <a:rPr lang="en-US" sz="1200" b="1" dirty="0"/>
              <a:t>Define future state Vulnerability Response processes:</a:t>
            </a:r>
          </a:p>
          <a:p>
            <a:pPr lvl="1">
              <a:buFont typeface="Wingdings" pitchFamily="2" charset="2"/>
              <a:buChar char="q"/>
              <a:tabLst>
                <a:tab pos="685800" algn="l"/>
              </a:tabLst>
            </a:pPr>
            <a:r>
              <a:rPr lang="en-US" sz="1200" dirty="0"/>
              <a:t>Develop rules for assigning </a:t>
            </a:r>
            <a:r>
              <a:rPr lang="en-US" sz="1200" dirty="0">
                <a:hlinkClick r:id="rId4"/>
              </a:rPr>
              <a:t>vulnerable items</a:t>
            </a:r>
            <a:r>
              <a:rPr lang="en-US" sz="1200" dirty="0"/>
              <a:t> (VI) </a:t>
            </a:r>
            <a:r>
              <a:rPr lang="en-US" sz="1200" dirty="0">
                <a:hlinkClick r:id="rId5"/>
              </a:rPr>
              <a:t>vulnerability grouping</a:t>
            </a:r>
            <a:r>
              <a:rPr lang="en-US" sz="1200" dirty="0"/>
              <a:t> to determine how VIs are assigned for remediation. </a:t>
            </a:r>
          </a:p>
          <a:p>
            <a:pPr lvl="1">
              <a:buFont typeface="Wingdings" pitchFamily="2" charset="2"/>
              <a:buChar char="q"/>
              <a:tabLst>
                <a:tab pos="685800" algn="l"/>
              </a:tabLst>
            </a:pPr>
            <a:r>
              <a:rPr lang="en-US" sz="1200" dirty="0"/>
              <a:t>Design workflows for the </a:t>
            </a:r>
            <a:r>
              <a:rPr lang="en-US" sz="1200" dirty="0">
                <a:hlinkClick r:id="rId6"/>
              </a:rPr>
              <a:t>vulnerability response lifecycle</a:t>
            </a:r>
            <a:r>
              <a:rPr lang="en-US" sz="1200" dirty="0"/>
              <a:t>. </a:t>
            </a:r>
          </a:p>
          <a:p>
            <a:pPr lvl="1">
              <a:buFont typeface="Wingdings" pitchFamily="2" charset="2"/>
              <a:buChar char="q"/>
              <a:tabLst>
                <a:tab pos="685800" algn="l"/>
              </a:tabLst>
            </a:pPr>
            <a:r>
              <a:rPr lang="en-US" sz="1200" dirty="0"/>
              <a:t>Define </a:t>
            </a:r>
            <a:r>
              <a:rPr lang="en-US" sz="1200" dirty="0">
                <a:hlinkClick r:id="rId7"/>
              </a:rPr>
              <a:t>risk scoring</a:t>
            </a:r>
            <a:r>
              <a:rPr lang="en-US" sz="1200" dirty="0"/>
              <a:t> for VI prioritization.</a:t>
            </a:r>
          </a:p>
          <a:p>
            <a:pPr lvl="1">
              <a:buFont typeface="Wingdings" pitchFamily="2" charset="2"/>
              <a:buChar char="q"/>
              <a:tabLst>
                <a:tab pos="685800" algn="l"/>
              </a:tabLst>
            </a:pPr>
            <a:r>
              <a:rPr lang="en-US" sz="1200" dirty="0"/>
              <a:t>Detail the exception process and workflows.</a:t>
            </a:r>
            <a:endParaRPr lang="en-US" sz="1100" dirty="0"/>
          </a:p>
        </p:txBody>
      </p:sp>
      <p:sp>
        <p:nvSpPr>
          <p:cNvPr id="16" name="TextBox 15">
            <a:extLst>
              <a:ext uri="{FF2B5EF4-FFF2-40B4-BE49-F238E27FC236}">
                <a16:creationId xmlns:a16="http://schemas.microsoft.com/office/drawing/2014/main" id="{3712BCFB-1EE1-CD4B-9A14-EACC15BA1C84}"/>
              </a:ext>
            </a:extLst>
          </p:cNvPr>
          <p:cNvSpPr txBox="1"/>
          <p:nvPr/>
        </p:nvSpPr>
        <p:spPr>
          <a:xfrm>
            <a:off x="441229" y="1101321"/>
            <a:ext cx="11603911" cy="830997"/>
          </a:xfrm>
          <a:prstGeom prst="rect">
            <a:avLst/>
          </a:prstGeom>
          <a:noFill/>
        </p:spPr>
        <p:txBody>
          <a:bodyPr wrap="square" rtlCol="0">
            <a:spAutoFit/>
          </a:bodyPr>
          <a:lstStyle/>
          <a:p>
            <a:r>
              <a:rPr lang="en-US" sz="1200" dirty="0">
                <a:latin typeface="Century Gothic" panose="020B0502020202020204" pitchFamily="34" charset="0"/>
                <a:ea typeface="Times New Roman" panose="02020603050405020304" pitchFamily="18" charset="0"/>
                <a:cs typeface="Calibri" panose="020F0502020204030204" pitchFamily="34" charset="0"/>
              </a:rPr>
              <a:t>The design workshop should bring together all relevant stakeholders (identified in Step 1) to: define the future state vulnerability response process and process workflow you’ll use within the Now Platform; design high-level solution architecture and integrations; and define configuration requirements in the form of user stories. In addition, use this workshop to determine your reporting and notifications needs. ServiceNow VR reporting provides visibility into the vulnerabilities in your environment and the status of your vulnerability response workflows. </a:t>
            </a:r>
            <a:endParaRPr lang="en-US" sz="1050" dirty="0">
              <a:latin typeface="Arial" panose="020B0604020202020204" pitchFamily="34" charset="0"/>
              <a:ea typeface="Times New Roman" panose="02020603050405020304" pitchFamily="18" charset="0"/>
              <a:cs typeface="Times New Roman" panose="02020603050405020304" pitchFamily="18" charset="0"/>
            </a:endParaRPr>
          </a:p>
        </p:txBody>
      </p:sp>
      <p:sp>
        <p:nvSpPr>
          <p:cNvPr id="19" name="Content Placeholder 11">
            <a:extLst>
              <a:ext uri="{FF2B5EF4-FFF2-40B4-BE49-F238E27FC236}">
                <a16:creationId xmlns:a16="http://schemas.microsoft.com/office/drawing/2014/main" id="{96E94634-8A2B-9D45-AD1B-0A8DEBDB1FAA}"/>
              </a:ext>
            </a:extLst>
          </p:cNvPr>
          <p:cNvSpPr txBox="1">
            <a:spLocks/>
          </p:cNvSpPr>
          <p:nvPr/>
        </p:nvSpPr>
        <p:spPr>
          <a:xfrm>
            <a:off x="6291607" y="2013932"/>
            <a:ext cx="5829632" cy="4083056"/>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a:buFont typeface="Wingdings" pitchFamily="2" charset="2"/>
              <a:buChar char="q"/>
              <a:tabLst>
                <a:tab pos="685800" algn="l"/>
              </a:tabLst>
            </a:pPr>
            <a:r>
              <a:rPr lang="en-US" sz="1200" b="1" dirty="0"/>
              <a:t>Select desired reports:</a:t>
            </a:r>
            <a:endParaRPr lang="en-US" sz="1200" dirty="0"/>
          </a:p>
          <a:p>
            <a:pPr lvl="1">
              <a:buFont typeface="Wingdings" pitchFamily="2" charset="2"/>
              <a:buChar char="q"/>
              <a:tabLst>
                <a:tab pos="685800" algn="l"/>
              </a:tabLst>
            </a:pPr>
            <a:r>
              <a:rPr lang="en-US" sz="1200" dirty="0"/>
              <a:t>Review examples of the reports you use today.</a:t>
            </a:r>
          </a:p>
          <a:p>
            <a:pPr lvl="1">
              <a:buFont typeface="Wingdings" pitchFamily="2" charset="2"/>
              <a:buChar char="q"/>
              <a:tabLst>
                <a:tab pos="685800" algn="l"/>
              </a:tabLst>
            </a:pPr>
            <a:r>
              <a:rPr lang="en-US" sz="1200" dirty="0"/>
              <a:t>Using the outcomes defined in Step 1, define your group and organizational goals. For example, you may want to remediate critical VIs within the time frame set by policy.</a:t>
            </a:r>
          </a:p>
          <a:p>
            <a:pPr marL="640080" lvl="1" indent="-228600">
              <a:buFont typeface="Wingdings" pitchFamily="2" charset="2"/>
              <a:buChar char="q"/>
              <a:tabLst>
                <a:tab pos="685800" algn="l"/>
              </a:tabLst>
            </a:pPr>
            <a:r>
              <a:rPr lang="en-US" sz="1100" dirty="0"/>
              <a:t>For each goal, define the question(s) you need answered in order to determine your progress toward that goal. For example, what’s the number of critical VIs currently assigned for remediation within policy? How many critical VIs are currently assigned for remediation outside policy? What’s the number of critical VIs not assigned and/or outside policy?</a:t>
            </a:r>
          </a:p>
          <a:p>
            <a:pPr marL="640080" lvl="1" indent="-228600">
              <a:buFont typeface="Wingdings" pitchFamily="2" charset="2"/>
              <a:buChar char="q"/>
              <a:tabLst>
                <a:tab pos="685800" algn="l"/>
              </a:tabLst>
            </a:pPr>
            <a:r>
              <a:rPr lang="en-US" sz="1100" dirty="0"/>
              <a:t>For each question, define the metric(s) you would gather in order to provide a quantitative answer to that question. For example,</a:t>
            </a:r>
            <a:r>
              <a:rPr lang="en-US" sz="1100" i="1" dirty="0"/>
              <a:t> SLA – Critical Vulnerable Items closed within 5 business days</a:t>
            </a:r>
            <a:r>
              <a:rPr lang="en-US" sz="1100" dirty="0"/>
              <a:t>.</a:t>
            </a:r>
            <a:endParaRPr lang="en-US" sz="1100" i="1" dirty="0"/>
          </a:p>
          <a:p>
            <a:pPr marL="640080" lvl="1" indent="-228600">
              <a:buFont typeface="Wingdings" pitchFamily="2" charset="2"/>
              <a:buChar char="q"/>
              <a:tabLst>
                <a:tab pos="685800" algn="l"/>
              </a:tabLst>
            </a:pPr>
            <a:r>
              <a:rPr lang="en-US" sz="1100" dirty="0"/>
              <a:t>Select or configure the reports you need to provide the metric(s). For example, </a:t>
            </a:r>
            <a:r>
              <a:rPr lang="en-US" sz="1100" i="1" dirty="0"/>
              <a:t>SLA report on assigned Critical Vulnerable Items </a:t>
            </a:r>
            <a:r>
              <a:rPr lang="en-US" sz="1100" dirty="0"/>
              <a:t>or</a:t>
            </a:r>
            <a:r>
              <a:rPr lang="en-US" sz="1100" i="1" dirty="0"/>
              <a:t> List of unassigned critical vulnerable items showing CI Ownership information.</a:t>
            </a:r>
          </a:p>
        </p:txBody>
      </p:sp>
      <p:grpSp>
        <p:nvGrpSpPr>
          <p:cNvPr id="20" name="Group 19">
            <a:extLst>
              <a:ext uri="{FF2B5EF4-FFF2-40B4-BE49-F238E27FC236}">
                <a16:creationId xmlns:a16="http://schemas.microsoft.com/office/drawing/2014/main" id="{04A314FF-9FAD-7941-BBAE-0F62B9027BC4}"/>
              </a:ext>
            </a:extLst>
          </p:cNvPr>
          <p:cNvGrpSpPr/>
          <p:nvPr/>
        </p:nvGrpSpPr>
        <p:grpSpPr>
          <a:xfrm>
            <a:off x="440169" y="5938666"/>
            <a:ext cx="11324226" cy="479052"/>
            <a:chOff x="413004" y="5792934"/>
            <a:chExt cx="11324226" cy="479052"/>
          </a:xfrm>
        </p:grpSpPr>
        <p:grpSp>
          <p:nvGrpSpPr>
            <p:cNvPr id="21" name="Group 20">
              <a:extLst>
                <a:ext uri="{FF2B5EF4-FFF2-40B4-BE49-F238E27FC236}">
                  <a16:creationId xmlns:a16="http://schemas.microsoft.com/office/drawing/2014/main" id="{3265B5CF-184E-A54F-8275-EE9B3ADA7B8A}"/>
                </a:ext>
              </a:extLst>
            </p:cNvPr>
            <p:cNvGrpSpPr/>
            <p:nvPr/>
          </p:nvGrpSpPr>
          <p:grpSpPr>
            <a:xfrm>
              <a:off x="413004" y="5792934"/>
              <a:ext cx="11324226" cy="479052"/>
              <a:chOff x="599435" y="5957623"/>
              <a:chExt cx="11324226" cy="479052"/>
            </a:xfrm>
          </p:grpSpPr>
          <p:sp>
            <p:nvSpPr>
              <p:cNvPr id="23" name="Chevron 37">
                <a:extLst>
                  <a:ext uri="{FF2B5EF4-FFF2-40B4-BE49-F238E27FC236}">
                    <a16:creationId xmlns:a16="http://schemas.microsoft.com/office/drawing/2014/main" id="{3BCED196-070B-AA4E-BE3B-FFD4F62EC2C8}"/>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24" name="Chevron 37">
                <a:extLst>
                  <a:ext uri="{FF2B5EF4-FFF2-40B4-BE49-F238E27FC236}">
                    <a16:creationId xmlns:a16="http://schemas.microsoft.com/office/drawing/2014/main" id="{DE8CDA66-B777-7642-9436-6951E1743CB7}"/>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25" name="Chevron 37">
                <a:extLst>
                  <a:ext uri="{FF2B5EF4-FFF2-40B4-BE49-F238E27FC236}">
                    <a16:creationId xmlns:a16="http://schemas.microsoft.com/office/drawing/2014/main" id="{CEAF9DD0-E75E-9646-A3C2-2C90DF8C7537}"/>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6" name="Chevron 37">
                <a:extLst>
                  <a:ext uri="{FF2B5EF4-FFF2-40B4-BE49-F238E27FC236}">
                    <a16:creationId xmlns:a16="http://schemas.microsoft.com/office/drawing/2014/main" id="{5B3EFE46-A41C-F24C-A5BA-A2EFB2F7CEF6}"/>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7" name="Chevron 37">
                <a:extLst>
                  <a:ext uri="{FF2B5EF4-FFF2-40B4-BE49-F238E27FC236}">
                    <a16:creationId xmlns:a16="http://schemas.microsoft.com/office/drawing/2014/main" id="{5CCFBEE0-9CDE-6246-9D81-A0FCC8B9BC8A}"/>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9" name="Chevron 37">
                <a:extLst>
                  <a:ext uri="{FF2B5EF4-FFF2-40B4-BE49-F238E27FC236}">
                    <a16:creationId xmlns:a16="http://schemas.microsoft.com/office/drawing/2014/main" id="{ADAE4E15-8328-2645-BD18-F497C1A50206}"/>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0" name="Chevron 37">
                <a:extLst>
                  <a:ext uri="{FF2B5EF4-FFF2-40B4-BE49-F238E27FC236}">
                    <a16:creationId xmlns:a16="http://schemas.microsoft.com/office/drawing/2014/main" id="{920DA6BB-C4AB-1242-A3C4-2A9F96454B03}"/>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22" name="Chevron 21">
              <a:extLst>
                <a:ext uri="{FF2B5EF4-FFF2-40B4-BE49-F238E27FC236}">
                  <a16:creationId xmlns:a16="http://schemas.microsoft.com/office/drawing/2014/main" id="{005310EB-1194-C546-BDB3-6B9A96DB09E4}"/>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4291761859"/>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1">
            <a:extLst>
              <a:ext uri="{FF2B5EF4-FFF2-40B4-BE49-F238E27FC236}">
                <a16:creationId xmlns:a16="http://schemas.microsoft.com/office/drawing/2014/main" id="{2E2CE1CD-7CC2-6C43-B7F1-C2EA1D962192}"/>
              </a:ext>
            </a:extLst>
          </p:cNvPr>
          <p:cNvSpPr txBox="1">
            <a:spLocks/>
          </p:cNvSpPr>
          <p:nvPr/>
        </p:nvSpPr>
        <p:spPr>
          <a:xfrm>
            <a:off x="6263930" y="1632928"/>
            <a:ext cx="5653182" cy="3906784"/>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91" indent="0">
              <a:spcBef>
                <a:spcPts val="0"/>
              </a:spcBef>
              <a:buNone/>
            </a:pPr>
            <a:r>
              <a:rPr lang="en-US" sz="1200" b="1" dirty="0">
                <a:latin typeface="Century Gothic" panose="020B0502020202020204" pitchFamily="34" charset="0"/>
              </a:rPr>
              <a:t>Complete final testing</a:t>
            </a:r>
            <a:endParaRPr lang="en-US" sz="1100" b="1" dirty="0">
              <a:latin typeface="Century Gothic" panose="020B0502020202020204" pitchFamily="34" charset="0"/>
            </a:endParaRPr>
          </a:p>
          <a:p>
            <a:pPr marR="0" lvl="0">
              <a:spcAft>
                <a:spcPts val="0"/>
              </a:spcAft>
              <a:buFont typeface="Wingdings" pitchFamily="2" charset="2"/>
              <a:buChar char="q"/>
              <a:tabLst>
                <a:tab pos="685800" algn="l"/>
              </a:tabLst>
            </a:pPr>
            <a:r>
              <a:rPr lang="en-US" sz="1200" dirty="0"/>
              <a:t>Complete a full suite of tests after you finish development, including:</a:t>
            </a:r>
          </a:p>
          <a:p>
            <a:pPr lvl="1">
              <a:buFont typeface="Wingdings" pitchFamily="2" charset="2"/>
              <a:buChar char="q"/>
              <a:tabLst>
                <a:tab pos="685800" algn="l"/>
              </a:tabLst>
            </a:pPr>
            <a:r>
              <a:rPr lang="en-US" sz="1100" dirty="0"/>
              <a:t>A repeat of all unit tests together to confirm functionality</a:t>
            </a:r>
          </a:p>
          <a:p>
            <a:pPr lvl="1">
              <a:buFont typeface="Wingdings" pitchFamily="2" charset="2"/>
              <a:buChar char="q"/>
              <a:tabLst>
                <a:tab pos="685800" algn="l"/>
              </a:tabLst>
            </a:pPr>
            <a:r>
              <a:rPr lang="en-US" sz="1100" dirty="0"/>
              <a:t>UAT for both end-to-end processes and defined user scenarios – Testers (typically process managers and users) need to understand the intended design fully to avoid raising defects for correct functionality.</a:t>
            </a:r>
          </a:p>
          <a:p>
            <a:pPr marL="231682" lvl="1" indent="0">
              <a:buNone/>
              <a:tabLst>
                <a:tab pos="685800" algn="l"/>
              </a:tabLst>
            </a:pPr>
            <a:endParaRPr lang="en-US" sz="1100" dirty="0"/>
          </a:p>
        </p:txBody>
      </p:sp>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38912" y="310896"/>
            <a:ext cx="11455137" cy="668692"/>
          </a:xfrm>
        </p:spPr>
        <p:txBody>
          <a:bodyPr/>
          <a:lstStyle/>
          <a:p>
            <a:r>
              <a:rPr lang="en-US" dirty="0"/>
              <a:t>Step 5b: Build and test your VR workflows</a:t>
            </a:r>
          </a:p>
        </p:txBody>
      </p:sp>
      <p:sp>
        <p:nvSpPr>
          <p:cNvPr id="18" name="Content Placeholder 11">
            <a:extLst>
              <a:ext uri="{FF2B5EF4-FFF2-40B4-BE49-F238E27FC236}">
                <a16:creationId xmlns:a16="http://schemas.microsoft.com/office/drawing/2014/main" id="{467DE939-3489-B041-8E47-9058E6B92380}"/>
              </a:ext>
            </a:extLst>
          </p:cNvPr>
          <p:cNvSpPr txBox="1">
            <a:spLocks/>
          </p:cNvSpPr>
          <p:nvPr/>
        </p:nvSpPr>
        <p:spPr>
          <a:xfrm>
            <a:off x="441230" y="1641637"/>
            <a:ext cx="5653182" cy="4426510"/>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0" marR="0" lvl="0" indent="0">
              <a:spcAft>
                <a:spcPts val="0"/>
              </a:spcAft>
              <a:buNone/>
              <a:tabLst>
                <a:tab pos="685800" algn="l"/>
              </a:tabLst>
            </a:pPr>
            <a:r>
              <a:rPr lang="en-US" sz="1200" b="1" dirty="0"/>
              <a:t>Define your development plan</a:t>
            </a:r>
          </a:p>
          <a:p>
            <a:pPr marR="0" lvl="0">
              <a:spcAft>
                <a:spcPts val="0"/>
              </a:spcAft>
              <a:buFont typeface="Wingdings" pitchFamily="2" charset="2"/>
              <a:buChar char="q"/>
              <a:tabLst>
                <a:tab pos="685800" algn="l"/>
              </a:tabLst>
            </a:pPr>
            <a:r>
              <a:rPr lang="en-US" sz="1200" dirty="0"/>
              <a:t>Document and review the stories from your design workshop with process owners. Document your process owners’ approval and agreement that the stories correctly represent the design agreed to in the implementation workshop.</a:t>
            </a:r>
          </a:p>
          <a:p>
            <a:pPr marR="0" lvl="0">
              <a:spcAft>
                <a:spcPts val="0"/>
              </a:spcAft>
              <a:buFont typeface="Wingdings" pitchFamily="2" charset="2"/>
              <a:buChar char="q"/>
              <a:tabLst>
                <a:tab pos="685800" algn="l"/>
              </a:tabLst>
            </a:pPr>
            <a:r>
              <a:rPr lang="en-US" sz="1200" dirty="0"/>
              <a:t>Prioritize the approved stories based on their contribution to your business objectives and available capacity. Have the migration governance committee you established (Step 4a) approve the prioritization.</a:t>
            </a:r>
          </a:p>
          <a:p>
            <a:pPr marR="0" lvl="0">
              <a:spcAft>
                <a:spcPts val="0"/>
              </a:spcAft>
              <a:buFont typeface="Wingdings" pitchFamily="2" charset="2"/>
              <a:buChar char="q"/>
              <a:tabLst>
                <a:tab pos="685800" algn="l"/>
              </a:tabLst>
            </a:pPr>
            <a:r>
              <a:rPr lang="en-US" sz="1200" dirty="0"/>
              <a:t>Assign prioritized stories to defined development sprints. Each sprint should have a defined outcome, such as implementing the core incident management process, and should ideally last two weeks. Make sure these things happen at the end of each sprint:</a:t>
            </a:r>
          </a:p>
          <a:p>
            <a:pPr lvl="1">
              <a:buFont typeface="Wingdings" pitchFamily="2" charset="2"/>
              <a:buChar char="q"/>
              <a:tabLst>
                <a:tab pos="685800" algn="l"/>
              </a:tabLst>
            </a:pPr>
            <a:r>
              <a:rPr lang="en-US" sz="1100" dirty="0"/>
              <a:t>The process owner demonstrates the functionality built to test the desired outcome and allow for any necessary corrections</a:t>
            </a:r>
          </a:p>
          <a:p>
            <a:pPr lvl="1">
              <a:buFont typeface="Wingdings" pitchFamily="2" charset="2"/>
              <a:buChar char="q"/>
              <a:tabLst>
                <a:tab pos="685800" algn="l"/>
              </a:tabLst>
            </a:pPr>
            <a:r>
              <a:rPr lang="en-US" sz="1100" dirty="0"/>
              <a:t>Your developers conducts unit tests for each story, ideally using ServiceNow </a:t>
            </a:r>
            <a:r>
              <a:rPr lang="en-US" sz="1100" dirty="0">
                <a:hlinkClick r:id="rId3"/>
              </a:rPr>
              <a:t>Automated Test Framework</a:t>
            </a:r>
            <a:r>
              <a:rPr lang="en-US" sz="1100" dirty="0"/>
              <a:t> and run a sprint scan through </a:t>
            </a:r>
            <a:r>
              <a:rPr lang="en-US" sz="1100" dirty="0">
                <a:hlinkClick r:id="rId4"/>
              </a:rPr>
              <a:t>HealthScan</a:t>
            </a:r>
            <a:r>
              <a:rPr lang="en-US" sz="1100" dirty="0"/>
              <a:t> to make sure that development has aligned with best practices</a:t>
            </a:r>
          </a:p>
          <a:p>
            <a:pPr lvl="1">
              <a:buFont typeface="Wingdings" pitchFamily="2" charset="2"/>
              <a:buChar char="q"/>
              <a:tabLst>
                <a:tab pos="685800" algn="l"/>
              </a:tabLst>
            </a:pPr>
            <a:r>
              <a:rPr lang="en-US" sz="1100" dirty="0"/>
              <a:t>Your developers report on story completion and test results to your technical governance subcommittee, especially to surface any technical obstacles that may affect additional development</a:t>
            </a:r>
          </a:p>
          <a:p>
            <a:pPr marL="0" marR="0" lvl="0" indent="0">
              <a:spcBef>
                <a:spcPts val="0"/>
              </a:spcBef>
              <a:spcAft>
                <a:spcPts val="0"/>
              </a:spcAft>
              <a:buNone/>
              <a:tabLst>
                <a:tab pos="685800" algn="l"/>
              </a:tabLst>
            </a:pPr>
            <a:endParaRPr lang="en-US" sz="1200" dirty="0">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spcBef>
                <a:spcPts val="0"/>
              </a:spcBef>
              <a:spcAft>
                <a:spcPts val="0"/>
              </a:spcAft>
              <a:buNone/>
              <a:tabLst>
                <a:tab pos="685800" algn="l"/>
              </a:tabLst>
            </a:pPr>
            <a:endParaRPr lang="en-US" sz="1200" dirty="0">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spcBef>
                <a:spcPts val="0"/>
              </a:spcBef>
              <a:spcAft>
                <a:spcPts val="0"/>
              </a:spcAft>
              <a:buNone/>
              <a:tabLst>
                <a:tab pos="685800" algn="l"/>
              </a:tabLst>
            </a:pPr>
            <a:endParaRPr lang="en-US" sz="1200" dirty="0">
              <a:latin typeface="Arial" panose="020B0604020202020204" pitchFamily="34" charset="0"/>
              <a:ea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CB142DAB-0D63-834C-AF44-496BDF748DCA}"/>
              </a:ext>
            </a:extLst>
          </p:cNvPr>
          <p:cNvSpPr/>
          <p:nvPr/>
        </p:nvSpPr>
        <p:spPr>
          <a:xfrm>
            <a:off x="435626" y="1098752"/>
            <a:ext cx="11507834" cy="461665"/>
          </a:xfrm>
          <a:prstGeom prst="rect">
            <a:avLst/>
          </a:prstGeom>
        </p:spPr>
        <p:txBody>
          <a:bodyPr wrap="square">
            <a:spAutoFit/>
          </a:bodyPr>
          <a:lstStyle/>
          <a:p>
            <a:r>
              <a:rPr lang="en-US" sz="1200" dirty="0">
                <a:latin typeface="Century Gothic" panose="020B0502020202020204" pitchFamily="34" charset="0"/>
                <a:ea typeface="Times New Roman" panose="02020603050405020304" pitchFamily="18" charset="0"/>
                <a:cs typeface="Calibri" panose="020F0502020204030204" pitchFamily="34" charset="0"/>
              </a:rPr>
              <a:t>Follow an iterative or Agile approach when you build and test and include unit testing. Once you complete development, run a full set of tests, including user acceptance testing (UAT).</a:t>
            </a:r>
            <a:endParaRPr lang="en-US" sz="1200" dirty="0"/>
          </a:p>
        </p:txBody>
      </p:sp>
      <p:grpSp>
        <p:nvGrpSpPr>
          <p:cNvPr id="15" name="Group 14">
            <a:extLst>
              <a:ext uri="{FF2B5EF4-FFF2-40B4-BE49-F238E27FC236}">
                <a16:creationId xmlns:a16="http://schemas.microsoft.com/office/drawing/2014/main" id="{0150C765-0B56-EC40-B74D-CEB8B23E9459}"/>
              </a:ext>
            </a:extLst>
          </p:cNvPr>
          <p:cNvGrpSpPr/>
          <p:nvPr/>
        </p:nvGrpSpPr>
        <p:grpSpPr>
          <a:xfrm>
            <a:off x="440169" y="5938666"/>
            <a:ext cx="11324226" cy="479052"/>
            <a:chOff x="413004" y="5792934"/>
            <a:chExt cx="11324226" cy="479052"/>
          </a:xfrm>
        </p:grpSpPr>
        <p:grpSp>
          <p:nvGrpSpPr>
            <p:cNvPr id="16" name="Group 15">
              <a:extLst>
                <a:ext uri="{FF2B5EF4-FFF2-40B4-BE49-F238E27FC236}">
                  <a16:creationId xmlns:a16="http://schemas.microsoft.com/office/drawing/2014/main" id="{C50F6137-8CB8-5942-887D-601ABA095BDA}"/>
                </a:ext>
              </a:extLst>
            </p:cNvPr>
            <p:cNvGrpSpPr/>
            <p:nvPr/>
          </p:nvGrpSpPr>
          <p:grpSpPr>
            <a:xfrm>
              <a:off x="413004" y="5792934"/>
              <a:ext cx="11324226" cy="479052"/>
              <a:chOff x="599435" y="5957623"/>
              <a:chExt cx="11324226" cy="479052"/>
            </a:xfrm>
          </p:grpSpPr>
          <p:sp>
            <p:nvSpPr>
              <p:cNvPr id="22" name="Chevron 37">
                <a:extLst>
                  <a:ext uri="{FF2B5EF4-FFF2-40B4-BE49-F238E27FC236}">
                    <a16:creationId xmlns:a16="http://schemas.microsoft.com/office/drawing/2014/main" id="{19E71E03-AE22-7743-B4B8-7A343770C8AB}"/>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29" name="Chevron 37">
                <a:extLst>
                  <a:ext uri="{FF2B5EF4-FFF2-40B4-BE49-F238E27FC236}">
                    <a16:creationId xmlns:a16="http://schemas.microsoft.com/office/drawing/2014/main" id="{94CCDAA5-0A73-E04E-846A-B580EEA0B26D}"/>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30" name="Chevron 37">
                <a:extLst>
                  <a:ext uri="{FF2B5EF4-FFF2-40B4-BE49-F238E27FC236}">
                    <a16:creationId xmlns:a16="http://schemas.microsoft.com/office/drawing/2014/main" id="{31D90C91-80D1-E442-A020-3DF496E2802F}"/>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1" name="Chevron 37">
                <a:extLst>
                  <a:ext uri="{FF2B5EF4-FFF2-40B4-BE49-F238E27FC236}">
                    <a16:creationId xmlns:a16="http://schemas.microsoft.com/office/drawing/2014/main" id="{31BC4667-5594-DA4C-A51D-88F569874FF6}"/>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2" name="Chevron 37">
                <a:extLst>
                  <a:ext uri="{FF2B5EF4-FFF2-40B4-BE49-F238E27FC236}">
                    <a16:creationId xmlns:a16="http://schemas.microsoft.com/office/drawing/2014/main" id="{445F0F7F-3DE7-A345-84DC-5085CC8A20F3}"/>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3" name="Chevron 37">
                <a:extLst>
                  <a:ext uri="{FF2B5EF4-FFF2-40B4-BE49-F238E27FC236}">
                    <a16:creationId xmlns:a16="http://schemas.microsoft.com/office/drawing/2014/main" id="{04DDFB9C-32E8-D740-8150-5425C01CB254}"/>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4" name="Chevron 37">
                <a:extLst>
                  <a:ext uri="{FF2B5EF4-FFF2-40B4-BE49-F238E27FC236}">
                    <a16:creationId xmlns:a16="http://schemas.microsoft.com/office/drawing/2014/main" id="{F70ED4B5-DE0D-3B4E-B62A-854660C55F29}"/>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17" name="Chevron 16">
              <a:extLst>
                <a:ext uri="{FF2B5EF4-FFF2-40B4-BE49-F238E27FC236}">
                  <a16:creationId xmlns:a16="http://schemas.microsoft.com/office/drawing/2014/main" id="{59997EEA-B32E-0B40-8831-DB4B8ACB5129}"/>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785690934"/>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36895" y="310896"/>
            <a:ext cx="9944428" cy="668692"/>
          </a:xfrm>
        </p:spPr>
        <p:txBody>
          <a:bodyPr/>
          <a:lstStyle/>
          <a:p>
            <a:r>
              <a:rPr lang="en-US" dirty="0"/>
              <a:t>Step 6: Initiate OCM activities</a:t>
            </a:r>
          </a:p>
        </p:txBody>
      </p:sp>
      <p:sp>
        <p:nvSpPr>
          <p:cNvPr id="13" name="Content Placeholder 11">
            <a:extLst>
              <a:ext uri="{FF2B5EF4-FFF2-40B4-BE49-F238E27FC236}">
                <a16:creationId xmlns:a16="http://schemas.microsoft.com/office/drawing/2014/main" id="{9C39943B-122C-4B69-9C72-B3CA8BCD1FE9}"/>
              </a:ext>
            </a:extLst>
          </p:cNvPr>
          <p:cNvSpPr txBox="1">
            <a:spLocks/>
          </p:cNvSpPr>
          <p:nvPr/>
        </p:nvSpPr>
        <p:spPr>
          <a:xfrm>
            <a:off x="405792" y="1848136"/>
            <a:ext cx="5653182" cy="4237526"/>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0" indent="0">
              <a:buNone/>
              <a:tabLst>
                <a:tab pos="685800" algn="l"/>
              </a:tabLst>
            </a:pPr>
            <a:r>
              <a:rPr lang="en-US" sz="1200" b="1" dirty="0">
                <a:latin typeface="Century Gothic" panose="020B0502020202020204" pitchFamily="34" charset="0"/>
              </a:rPr>
              <a:t>Prepare for train-the-trainer sessions</a:t>
            </a:r>
          </a:p>
          <a:p>
            <a:pPr marL="227965" indent="-227965">
              <a:spcBef>
                <a:spcPts val="600"/>
              </a:spcBef>
              <a:buFont typeface="Wingdings" pitchFamily="2" charset="2"/>
              <a:buChar char="q"/>
              <a:tabLst>
                <a:tab pos="685800" algn="l"/>
              </a:tabLst>
            </a:pPr>
            <a:r>
              <a:rPr lang="en-US" sz="1200" dirty="0"/>
              <a:t>Assign dedicated internal trainers to your project. ServiceNow experts will provide train-the-trainer sessions to familiarize them with the ServiceNow VR product and support the development of an internal curriculum. </a:t>
            </a:r>
          </a:p>
          <a:p>
            <a:pPr marL="227965" indent="-227965">
              <a:buFont typeface="Wingdings" pitchFamily="2" charset="2"/>
              <a:buChar char="q"/>
              <a:tabLst>
                <a:tab pos="685800" algn="l"/>
              </a:tabLst>
            </a:pPr>
            <a:r>
              <a:rPr lang="en-US" sz="1200" dirty="0"/>
              <a:t>Identify process managers and frontline users—vulnerability response analysts, remediation teams, etc.—who will be good candidates to lead peer-to-peer training. Don’t select these candidates based solely on their seniority and expertise but also on their ability to influence peers.</a:t>
            </a:r>
          </a:p>
          <a:p>
            <a:pPr marL="0" marR="0" indent="0">
              <a:spcAft>
                <a:spcPts val="0"/>
              </a:spcAft>
              <a:buNone/>
            </a:pPr>
            <a:r>
              <a:rPr lang="en-US" sz="1200" b="1" dirty="0">
                <a:latin typeface="Century Gothic" panose="020B0502020202020204" pitchFamily="34" charset="0"/>
              </a:rPr>
              <a:t>Develop training plans for process users</a:t>
            </a:r>
          </a:p>
          <a:p>
            <a:pPr marL="227965" marR="0" indent="-227965">
              <a:spcAft>
                <a:spcPts val="0"/>
              </a:spcAft>
              <a:buFont typeface="Wingdings" pitchFamily="2" charset="2"/>
              <a:buChar char="q"/>
              <a:tabLst>
                <a:tab pos="685800" algn="l"/>
              </a:tabLst>
            </a:pPr>
            <a:r>
              <a:rPr lang="en-US" sz="1200" dirty="0"/>
              <a:t>Using your internal trainers (and peer-to-peer resources), provide  training for the staff involved in related processes. Training should focus on establishing clarity around how new processes work in ServiceNow and how to work effectively with them.</a:t>
            </a:r>
          </a:p>
          <a:p>
            <a:pPr marL="227965" indent="-227965">
              <a:buFont typeface="Wingdings" pitchFamily="2" charset="2"/>
              <a:buChar char="q"/>
              <a:tabLst>
                <a:tab pos="685800" algn="l"/>
              </a:tabLst>
            </a:pPr>
            <a:r>
              <a:rPr lang="en-US" sz="1200" dirty="0"/>
              <a:t>Deliver your training in modules so process users can focus on the processes most relevant to their day-to-day work.</a:t>
            </a:r>
          </a:p>
          <a:p>
            <a:pPr marL="227965" marR="0" lvl="0" indent="-227965">
              <a:spcAft>
                <a:spcPts val="0"/>
              </a:spcAft>
              <a:buFont typeface="Wingdings" pitchFamily="2" charset="2"/>
              <a:buChar char="q"/>
              <a:tabLst>
                <a:tab pos="685800" algn="l"/>
              </a:tabLst>
            </a:pPr>
            <a:endParaRPr lang="en-US" sz="1200" dirty="0">
              <a:latin typeface="Century Gothic" panose="020B0502020202020204" pitchFamily="34" charset="0"/>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Wingdings" panose="05000000000000000000" pitchFamily="2" charset="2"/>
              <a:buChar char=""/>
              <a:tabLst>
                <a:tab pos="685800" algn="l"/>
              </a:tabLst>
            </a:pPr>
            <a:endParaRPr lang="en-US" sz="1200" dirty="0">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spcBef>
                <a:spcPts val="0"/>
              </a:spcBef>
              <a:spcAft>
                <a:spcPts val="0"/>
              </a:spcAft>
              <a:buNone/>
              <a:tabLst>
                <a:tab pos="685800" algn="l"/>
              </a:tabLst>
            </a:pPr>
            <a:endParaRPr lang="en-US" sz="1200" dirty="0">
              <a:latin typeface="Arial" panose="020B0604020202020204" pitchFamily="34" charset="0"/>
              <a:ea typeface="Times New Roman" panose="02020603050405020304" pitchFamily="18" charset="0"/>
              <a:cs typeface="Times New Roman" panose="02020603050405020304" pitchFamily="18" charset="0"/>
            </a:endParaRPr>
          </a:p>
        </p:txBody>
      </p:sp>
      <p:sp>
        <p:nvSpPr>
          <p:cNvPr id="29" name="TextBox 28">
            <a:extLst>
              <a:ext uri="{FF2B5EF4-FFF2-40B4-BE49-F238E27FC236}">
                <a16:creationId xmlns:a16="http://schemas.microsoft.com/office/drawing/2014/main" id="{78BA068F-47BF-4D48-936A-23B9B317C645}"/>
              </a:ext>
            </a:extLst>
          </p:cNvPr>
          <p:cNvSpPr txBox="1"/>
          <p:nvPr/>
        </p:nvSpPr>
        <p:spPr>
          <a:xfrm>
            <a:off x="441231" y="1134433"/>
            <a:ext cx="11603911" cy="646331"/>
          </a:xfrm>
          <a:prstGeom prst="rect">
            <a:avLst/>
          </a:prstGeom>
          <a:noFill/>
        </p:spPr>
        <p:txBody>
          <a:bodyPr wrap="square" rtlCol="0">
            <a:spAutoFit/>
          </a:bodyPr>
          <a:lstStyle/>
          <a:p>
            <a:r>
              <a:rPr lang="en-US" sz="1200" dirty="0">
                <a:latin typeface="Century Gothic" panose="020B0502020202020204" pitchFamily="34" charset="0"/>
                <a:ea typeface="Times New Roman" panose="02020603050405020304" pitchFamily="18" charset="0"/>
                <a:cs typeface="Calibri" panose="020F0502020204030204" pitchFamily="34" charset="0"/>
              </a:rPr>
              <a:t>Perform OCM activities and training should in parallel to your design, build, and test activities so they reinforce each other. Make sure your migration project plan includes adequate investment (including ServiceNow experts and/or internal staff) to support OCM and training so you can avoid any lag between your go-live and target adoption.</a:t>
            </a:r>
            <a:endParaRPr lang="en-US" sz="1050" dirty="0">
              <a:latin typeface="Arial" panose="020B0604020202020204" pitchFamily="34" charset="0"/>
              <a:ea typeface="Times New Roman" panose="02020603050405020304" pitchFamily="18" charset="0"/>
              <a:cs typeface="Times New Roman" panose="02020603050405020304" pitchFamily="18" charset="0"/>
            </a:endParaRPr>
          </a:p>
        </p:txBody>
      </p:sp>
      <p:sp>
        <p:nvSpPr>
          <p:cNvPr id="30" name="Rectangle 29">
            <a:extLst>
              <a:ext uri="{FF2B5EF4-FFF2-40B4-BE49-F238E27FC236}">
                <a16:creationId xmlns:a16="http://schemas.microsoft.com/office/drawing/2014/main" id="{3E5CF779-367D-0E4A-A12C-84BDF3F156CE}"/>
              </a:ext>
            </a:extLst>
          </p:cNvPr>
          <p:cNvSpPr/>
          <p:nvPr/>
        </p:nvSpPr>
        <p:spPr>
          <a:xfrm>
            <a:off x="6243186" y="1685235"/>
            <a:ext cx="5676824" cy="121145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b="1" dirty="0">
                <a:solidFill>
                  <a:schemeClr val="tx1"/>
                </a:solidFill>
              </a:rPr>
              <a:t>Practitioner insight: </a:t>
            </a:r>
            <a:r>
              <a:rPr lang="en-US" sz="1100" dirty="0">
                <a:solidFill>
                  <a:schemeClr val="tx1"/>
                </a:solidFill>
              </a:rPr>
              <a:t>Creating customized content, reviewing and finalizing materials, and preparing internal trainers takes a few weeks at a minimum. Begin planning for training early but defer content creation until go-live data is near to make sure that the content accurately mirrors the final configuration. For additional details, see our Success Quick Answer on </a:t>
            </a:r>
            <a:r>
              <a:rPr lang="en-US" sz="1100" dirty="0">
                <a:solidFill>
                  <a:schemeClr val="tx1"/>
                </a:solidFill>
                <a:hlinkClick r:id="rId3"/>
              </a:rPr>
              <a:t>the pitfalls to avoid when training process users</a:t>
            </a:r>
            <a:r>
              <a:rPr lang="en-US" sz="1100" dirty="0">
                <a:solidFill>
                  <a:schemeClr val="tx1"/>
                </a:solidFill>
              </a:rPr>
              <a:t>.</a:t>
            </a:r>
          </a:p>
        </p:txBody>
      </p:sp>
      <p:sp>
        <p:nvSpPr>
          <p:cNvPr id="3" name="Rectangle 2">
            <a:extLst>
              <a:ext uri="{FF2B5EF4-FFF2-40B4-BE49-F238E27FC236}">
                <a16:creationId xmlns:a16="http://schemas.microsoft.com/office/drawing/2014/main" id="{E9BED9D8-E4C9-CC4D-AD25-E69C5F61CA59}"/>
              </a:ext>
            </a:extLst>
          </p:cNvPr>
          <p:cNvSpPr/>
          <p:nvPr/>
        </p:nvSpPr>
        <p:spPr>
          <a:xfrm>
            <a:off x="6180620" y="3007141"/>
            <a:ext cx="5801956" cy="2970044"/>
          </a:xfrm>
          <a:prstGeom prst="rect">
            <a:avLst/>
          </a:prstGeom>
        </p:spPr>
        <p:txBody>
          <a:bodyPr wrap="square">
            <a:spAutoFit/>
          </a:bodyPr>
          <a:lstStyle/>
          <a:p>
            <a:pPr marL="91" marR="0" indent="0">
              <a:spcBef>
                <a:spcPts val="1200"/>
              </a:spcBef>
              <a:spcAft>
                <a:spcPts val="0"/>
              </a:spcAft>
              <a:buNone/>
            </a:pPr>
            <a:r>
              <a:rPr lang="en-US" sz="1200" b="1" dirty="0"/>
              <a:t>Plan go-live communications to support adoption</a:t>
            </a:r>
            <a:endParaRPr lang="en-US" sz="1200" dirty="0"/>
          </a:p>
          <a:p>
            <a:pPr marL="228509" marR="0" lvl="0" indent="-228509" defTabSz="457017">
              <a:lnSpc>
                <a:spcPct val="90000"/>
              </a:lnSpc>
              <a:spcBef>
                <a:spcPts val="1200"/>
              </a:spcBef>
              <a:spcAft>
                <a:spcPts val="0"/>
              </a:spcAft>
              <a:buClr>
                <a:schemeClr val="tx1"/>
              </a:buClr>
              <a:buFont typeface="Wingdings" pitchFamily="2" charset="2"/>
              <a:buChar char="q"/>
              <a:tabLst>
                <a:tab pos="685800" algn="l"/>
              </a:tabLst>
            </a:pPr>
            <a:r>
              <a:rPr lang="en-US" sz="1200" dirty="0"/>
              <a:t>Create content and for multi-channel communications to announce the go-live. Structures for this established in Step 3, Slide 11.</a:t>
            </a:r>
          </a:p>
          <a:p>
            <a:pPr marL="228509" indent="-228509" defTabSz="457017">
              <a:lnSpc>
                <a:spcPct val="90000"/>
              </a:lnSpc>
              <a:spcBef>
                <a:spcPts val="1200"/>
              </a:spcBef>
              <a:buClr>
                <a:schemeClr val="tx1"/>
              </a:buClr>
              <a:buFont typeface="Wingdings" pitchFamily="2" charset="2"/>
              <a:buChar char="q"/>
              <a:tabLst>
                <a:tab pos="685800" algn="l"/>
              </a:tabLst>
            </a:pPr>
            <a:r>
              <a:rPr lang="en-US" sz="1200" dirty="0"/>
              <a:t> Capture </a:t>
            </a:r>
            <a:r>
              <a:rPr lang="en-US" sz="1200" dirty="0">
                <a:solidFill>
                  <a:srgbClr val="283D40"/>
                </a:solidFill>
                <a:latin typeface="Century Gothic" panose="020B0502020202020204" pitchFamily="34" charset="0"/>
              </a:rPr>
              <a:t>and promote quick wins to demonstrate early success.</a:t>
            </a:r>
          </a:p>
          <a:p>
            <a:pPr marL="685549" lvl="1" indent="-228509" defTabSz="457017">
              <a:lnSpc>
                <a:spcPct val="90000"/>
              </a:lnSpc>
              <a:spcBef>
                <a:spcPts val="1200"/>
              </a:spcBef>
              <a:buClr>
                <a:schemeClr val="tx1"/>
              </a:buClr>
              <a:buFont typeface="Wingdings" pitchFamily="2" charset="2"/>
              <a:buChar char="q"/>
              <a:tabLst>
                <a:tab pos="685800" algn="l"/>
              </a:tabLst>
            </a:pPr>
            <a:r>
              <a:rPr lang="en-US" sz="1100" dirty="0">
                <a:solidFill>
                  <a:srgbClr val="283D40"/>
                </a:solidFill>
              </a:rPr>
              <a:t>Identify the functionality or features that have wide visibility among process users and end-users that are within scope for implementation. Promote these to drive wider interest in and adoption of ServiceNow. </a:t>
            </a:r>
          </a:p>
          <a:p>
            <a:pPr marL="685549" lvl="1" indent="-228509" defTabSz="457017">
              <a:lnSpc>
                <a:spcPct val="90000"/>
              </a:lnSpc>
              <a:spcBef>
                <a:spcPts val="1200"/>
              </a:spcBef>
              <a:buClr>
                <a:schemeClr val="tx1"/>
              </a:buClr>
              <a:buFont typeface="Wingdings" pitchFamily="2" charset="2"/>
              <a:buChar char="q"/>
              <a:tabLst>
                <a:tab pos="685800" algn="l"/>
              </a:tabLst>
            </a:pPr>
            <a:r>
              <a:rPr lang="en-US" sz="1100" dirty="0">
                <a:solidFill>
                  <a:srgbClr val="283D40"/>
                </a:solidFill>
                <a:hlinkClick r:id="rId4"/>
              </a:rPr>
              <a:t>Identify ServiceNow champions</a:t>
            </a:r>
            <a:r>
              <a:rPr lang="en-US" sz="1100" dirty="0">
                <a:solidFill>
                  <a:srgbClr val="283D40"/>
                </a:solidFill>
              </a:rPr>
              <a:t> among your process users who can  promote quick wins and influence adoption among peers.</a:t>
            </a:r>
          </a:p>
          <a:p>
            <a:pPr marL="182880">
              <a:tabLst>
                <a:tab pos="685800" algn="l"/>
              </a:tabLst>
            </a:pPr>
            <a:endParaRPr lang="en-US" sz="1100" dirty="0">
              <a:solidFill>
                <a:srgbClr val="283D40"/>
              </a:solidFill>
            </a:endParaRPr>
          </a:p>
          <a:p>
            <a:pPr>
              <a:tabLst>
                <a:tab pos="685800" algn="l"/>
              </a:tabLst>
            </a:pPr>
            <a:endParaRPr lang="en-US" sz="1200" dirty="0"/>
          </a:p>
          <a:p>
            <a:pPr marR="0" lvl="0">
              <a:spcBef>
                <a:spcPts val="600"/>
              </a:spcBef>
              <a:spcAft>
                <a:spcPts val="0"/>
              </a:spcAft>
              <a:buFont typeface="Wingdings" pitchFamily="2" charset="2"/>
              <a:buChar char="q"/>
              <a:tabLst>
                <a:tab pos="685800" algn="l"/>
              </a:tabLst>
            </a:pPr>
            <a:endParaRPr lang="en-US" sz="1200" dirty="0">
              <a:solidFill>
                <a:srgbClr val="283D40"/>
              </a:solidFill>
            </a:endParaRPr>
          </a:p>
          <a:p>
            <a:pPr marR="0" lvl="0">
              <a:spcAft>
                <a:spcPts val="0"/>
              </a:spcAft>
              <a:tabLst>
                <a:tab pos="685800" algn="l"/>
              </a:tabLst>
            </a:pPr>
            <a:endParaRPr lang="en-US" sz="1200" dirty="0"/>
          </a:p>
        </p:txBody>
      </p:sp>
      <p:grpSp>
        <p:nvGrpSpPr>
          <p:cNvPr id="18" name="Group 17">
            <a:extLst>
              <a:ext uri="{FF2B5EF4-FFF2-40B4-BE49-F238E27FC236}">
                <a16:creationId xmlns:a16="http://schemas.microsoft.com/office/drawing/2014/main" id="{1DF7CF03-9A3A-4C40-96F6-5666E207E454}"/>
              </a:ext>
            </a:extLst>
          </p:cNvPr>
          <p:cNvGrpSpPr/>
          <p:nvPr/>
        </p:nvGrpSpPr>
        <p:grpSpPr>
          <a:xfrm>
            <a:off x="440169" y="5938666"/>
            <a:ext cx="11324226" cy="479052"/>
            <a:chOff x="413004" y="5792934"/>
            <a:chExt cx="11324226" cy="479052"/>
          </a:xfrm>
        </p:grpSpPr>
        <p:grpSp>
          <p:nvGrpSpPr>
            <p:cNvPr id="21" name="Group 20">
              <a:extLst>
                <a:ext uri="{FF2B5EF4-FFF2-40B4-BE49-F238E27FC236}">
                  <a16:creationId xmlns:a16="http://schemas.microsoft.com/office/drawing/2014/main" id="{5F39E589-1718-1849-A428-51D1874F1A44}"/>
                </a:ext>
              </a:extLst>
            </p:cNvPr>
            <p:cNvGrpSpPr/>
            <p:nvPr/>
          </p:nvGrpSpPr>
          <p:grpSpPr>
            <a:xfrm>
              <a:off x="413004" y="5792934"/>
              <a:ext cx="11324226" cy="479052"/>
              <a:chOff x="599435" y="5957623"/>
              <a:chExt cx="11324226" cy="479052"/>
            </a:xfrm>
          </p:grpSpPr>
          <p:sp>
            <p:nvSpPr>
              <p:cNvPr id="23" name="Chevron 37">
                <a:extLst>
                  <a:ext uri="{FF2B5EF4-FFF2-40B4-BE49-F238E27FC236}">
                    <a16:creationId xmlns:a16="http://schemas.microsoft.com/office/drawing/2014/main" id="{D5659C37-6DAC-6145-9193-7C125BCEC898}"/>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24" name="Chevron 37">
                <a:extLst>
                  <a:ext uri="{FF2B5EF4-FFF2-40B4-BE49-F238E27FC236}">
                    <a16:creationId xmlns:a16="http://schemas.microsoft.com/office/drawing/2014/main" id="{033C19F3-8894-264B-9390-5E8D1B5C6587}"/>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25" name="Chevron 37">
                <a:extLst>
                  <a:ext uri="{FF2B5EF4-FFF2-40B4-BE49-F238E27FC236}">
                    <a16:creationId xmlns:a16="http://schemas.microsoft.com/office/drawing/2014/main" id="{1F10F038-736F-994E-8607-DBE235CA110D}"/>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6" name="Chevron 37">
                <a:extLst>
                  <a:ext uri="{FF2B5EF4-FFF2-40B4-BE49-F238E27FC236}">
                    <a16:creationId xmlns:a16="http://schemas.microsoft.com/office/drawing/2014/main" id="{50D028D8-FDFC-314C-BFC3-F04FC6448344}"/>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4" name="Chevron 37">
                <a:extLst>
                  <a:ext uri="{FF2B5EF4-FFF2-40B4-BE49-F238E27FC236}">
                    <a16:creationId xmlns:a16="http://schemas.microsoft.com/office/drawing/2014/main" id="{D46124DA-3F1C-674C-9899-F66F325235B4}"/>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5" name="Chevron 37">
                <a:extLst>
                  <a:ext uri="{FF2B5EF4-FFF2-40B4-BE49-F238E27FC236}">
                    <a16:creationId xmlns:a16="http://schemas.microsoft.com/office/drawing/2014/main" id="{1A2A5ED6-B9B1-3B44-BC33-3BCECCDC67FB}"/>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6" name="Chevron 37">
                <a:extLst>
                  <a:ext uri="{FF2B5EF4-FFF2-40B4-BE49-F238E27FC236}">
                    <a16:creationId xmlns:a16="http://schemas.microsoft.com/office/drawing/2014/main" id="{DE1869AE-4BC3-4D4C-8979-58DB16A36AF5}"/>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22" name="Chevron 21">
              <a:extLst>
                <a:ext uri="{FF2B5EF4-FFF2-40B4-BE49-F238E27FC236}">
                  <a16:creationId xmlns:a16="http://schemas.microsoft.com/office/drawing/2014/main" id="{0DDE07B9-AD89-6247-BAC3-EC47CC92FE9B}"/>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2809356418"/>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F27EC800-C665-634A-AE69-A4361559C8F8}"/>
              </a:ext>
            </a:extLst>
          </p:cNvPr>
          <p:cNvSpPr/>
          <p:nvPr/>
        </p:nvSpPr>
        <p:spPr>
          <a:xfrm>
            <a:off x="0" y="1005823"/>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41231" y="310896"/>
            <a:ext cx="9944428" cy="668692"/>
          </a:xfrm>
        </p:spPr>
        <p:txBody>
          <a:bodyPr/>
          <a:lstStyle/>
          <a:p>
            <a:r>
              <a:rPr lang="en-US" dirty="0"/>
              <a:t>Step 7: Plan your go-live</a:t>
            </a:r>
          </a:p>
        </p:txBody>
      </p:sp>
      <p:sp>
        <p:nvSpPr>
          <p:cNvPr id="17" name="Content Placeholder 11">
            <a:extLst>
              <a:ext uri="{FF2B5EF4-FFF2-40B4-BE49-F238E27FC236}">
                <a16:creationId xmlns:a16="http://schemas.microsoft.com/office/drawing/2014/main" id="{81CD02B7-C244-F042-94C3-AC79DE8C7CAD}"/>
              </a:ext>
            </a:extLst>
          </p:cNvPr>
          <p:cNvSpPr txBox="1">
            <a:spLocks/>
          </p:cNvSpPr>
          <p:nvPr/>
        </p:nvSpPr>
        <p:spPr>
          <a:xfrm>
            <a:off x="441231" y="1602694"/>
            <a:ext cx="5509193" cy="1365654"/>
          </a:xfrm>
          <a:prstGeom prst="rect">
            <a:avLst/>
          </a:prstGeom>
        </p:spPr>
        <p:txBody>
          <a:bodyPr/>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91" marR="0" indent="0">
              <a:spcBef>
                <a:spcPts val="600"/>
              </a:spcBef>
              <a:spcAft>
                <a:spcPts val="0"/>
              </a:spcAft>
              <a:buNone/>
            </a:pPr>
            <a:r>
              <a:rPr lang="en-US" sz="1200" b="1" dirty="0">
                <a:latin typeface="Century Gothic" panose="020B0502020202020204" pitchFamily="34" charset="0"/>
              </a:rPr>
              <a:t>Plan your go-live support</a:t>
            </a:r>
            <a:endParaRPr lang="en-US" sz="1200" dirty="0"/>
          </a:p>
          <a:p>
            <a:pPr marR="0" lvl="0">
              <a:spcAft>
                <a:spcPts val="0"/>
              </a:spcAft>
              <a:buFont typeface="Wingdings" pitchFamily="2" charset="2"/>
              <a:buChar char="q"/>
              <a:tabLst>
                <a:tab pos="685800" algn="l"/>
              </a:tabLst>
            </a:pPr>
            <a:r>
              <a:rPr lang="en-US" sz="1200" dirty="0"/>
              <a:t>Make sure you have 24/7 support from a designated response team for at least two days after your go-live.</a:t>
            </a:r>
          </a:p>
          <a:p>
            <a:pPr marR="0" lvl="0">
              <a:spcAft>
                <a:spcPts val="0"/>
              </a:spcAft>
              <a:buFont typeface="Wingdings" pitchFamily="2" charset="2"/>
              <a:buChar char="q"/>
              <a:tabLst>
                <a:tab pos="685800" algn="l"/>
              </a:tabLst>
            </a:pPr>
            <a:r>
              <a:rPr lang="en-US" sz="1200" dirty="0"/>
              <a:t>Task your implementation team with providing hypercare for a period defined by your migration governance committee (typically two weeks) to address any issues or bugs.</a:t>
            </a:r>
          </a:p>
          <a:p>
            <a:pPr marL="91" marR="0" indent="0">
              <a:spcBef>
                <a:spcPts val="0"/>
              </a:spcBef>
              <a:spcAft>
                <a:spcPts val="0"/>
              </a:spcAft>
              <a:buNone/>
            </a:pPr>
            <a:endParaRPr lang="en-US" sz="1200" b="1" dirty="0">
              <a:latin typeface="Century Gothic" panose="020B0502020202020204" pitchFamily="34" charset="0"/>
            </a:endParaRPr>
          </a:p>
          <a:p>
            <a:pPr marL="91" marR="0" indent="0">
              <a:spcBef>
                <a:spcPts val="0"/>
              </a:spcBef>
              <a:spcAft>
                <a:spcPts val="0"/>
              </a:spcAft>
              <a:buNone/>
            </a:pPr>
            <a:endParaRPr lang="en-US" sz="1200" b="1" dirty="0">
              <a:latin typeface="Century Gothic" panose="020B0502020202020204" pitchFamily="34" charset="0"/>
            </a:endParaRPr>
          </a:p>
          <a:p>
            <a:pPr marR="0" lvl="0">
              <a:spcAft>
                <a:spcPts val="0"/>
              </a:spcAft>
              <a:buFont typeface="Wingdings" pitchFamily="2" charset="2"/>
              <a:buChar char="q"/>
              <a:tabLst>
                <a:tab pos="685800" algn="l"/>
              </a:tabLst>
            </a:pPr>
            <a:endParaRPr lang="en-US" sz="1200" dirty="0"/>
          </a:p>
        </p:txBody>
      </p:sp>
      <p:sp>
        <p:nvSpPr>
          <p:cNvPr id="20" name="TextBox 19">
            <a:extLst>
              <a:ext uri="{FF2B5EF4-FFF2-40B4-BE49-F238E27FC236}">
                <a16:creationId xmlns:a16="http://schemas.microsoft.com/office/drawing/2014/main" id="{54C187D6-7EB4-9F4B-87BA-5E93B6A03F56}"/>
              </a:ext>
            </a:extLst>
          </p:cNvPr>
          <p:cNvSpPr txBox="1"/>
          <p:nvPr/>
        </p:nvSpPr>
        <p:spPr>
          <a:xfrm>
            <a:off x="441231" y="1134433"/>
            <a:ext cx="11603911" cy="276999"/>
          </a:xfrm>
          <a:prstGeom prst="rect">
            <a:avLst/>
          </a:prstGeom>
          <a:noFill/>
        </p:spPr>
        <p:txBody>
          <a:bodyPr wrap="square" rtlCol="0">
            <a:spAutoFit/>
          </a:bodyPr>
          <a:lstStyle/>
          <a:p>
            <a:r>
              <a:rPr lang="en-US" sz="1200" dirty="0">
                <a:latin typeface="Century Gothic" panose="020B0502020202020204" pitchFamily="34" charset="0"/>
                <a:ea typeface="Times New Roman" panose="02020603050405020304" pitchFamily="18" charset="0"/>
                <a:cs typeface="Calibri" panose="020F0502020204030204" pitchFamily="34" charset="0"/>
              </a:rPr>
              <a:t>When you plan your go-live, set your launch data, cutover strategy, support, and transition to “run.”</a:t>
            </a:r>
            <a:endParaRPr lang="en-US" sz="1050" dirty="0">
              <a:latin typeface="Arial" panose="020B0604020202020204" pitchFamily="34" charset="0"/>
              <a:ea typeface="Times New Roman" panose="02020603050405020304" pitchFamily="18" charset="0"/>
              <a:cs typeface="Times New Roman" panose="02020603050405020304" pitchFamily="18" charset="0"/>
            </a:endParaRPr>
          </a:p>
        </p:txBody>
      </p:sp>
      <p:sp>
        <p:nvSpPr>
          <p:cNvPr id="16" name="Content Placeholder 11">
            <a:extLst>
              <a:ext uri="{FF2B5EF4-FFF2-40B4-BE49-F238E27FC236}">
                <a16:creationId xmlns:a16="http://schemas.microsoft.com/office/drawing/2014/main" id="{70A03097-BAE0-5D42-BFE0-C5295D9979E4}"/>
              </a:ext>
            </a:extLst>
          </p:cNvPr>
          <p:cNvSpPr txBox="1">
            <a:spLocks/>
          </p:cNvSpPr>
          <p:nvPr/>
        </p:nvSpPr>
        <p:spPr>
          <a:xfrm>
            <a:off x="441231" y="3084832"/>
            <a:ext cx="5466987" cy="2737350"/>
          </a:xfrm>
          <a:prstGeom prst="rect">
            <a:avLst/>
          </a:prstGeom>
        </p:spPr>
        <p:txBody>
          <a:bodyPr/>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91" marR="0" indent="0">
              <a:spcBef>
                <a:spcPts val="0"/>
              </a:spcBef>
              <a:spcAft>
                <a:spcPts val="0"/>
              </a:spcAft>
              <a:buNone/>
            </a:pPr>
            <a:r>
              <a:rPr lang="en-US" sz="1200" b="1" dirty="0">
                <a:latin typeface="Century Gothic" panose="020B0502020202020204" pitchFamily="34" charset="0"/>
              </a:rPr>
              <a:t>Plan your go-live date</a:t>
            </a:r>
          </a:p>
          <a:p>
            <a:pPr marR="0" lvl="0">
              <a:spcAft>
                <a:spcPts val="0"/>
              </a:spcAft>
              <a:buFont typeface="Wingdings" pitchFamily="2" charset="2"/>
              <a:buChar char="q"/>
              <a:tabLst>
                <a:tab pos="685800" algn="l"/>
              </a:tabLst>
            </a:pPr>
            <a:r>
              <a:rPr lang="en-US" sz="1200" dirty="0"/>
              <a:t>Your technical governance subcommittee nominates a date based on your technical readiness.</a:t>
            </a:r>
          </a:p>
          <a:p>
            <a:pPr marR="0" lvl="0">
              <a:spcAft>
                <a:spcPts val="0"/>
              </a:spcAft>
              <a:buFont typeface="Wingdings" pitchFamily="2" charset="2"/>
              <a:buChar char="q"/>
              <a:tabLst>
                <a:tab pos="685800" algn="l"/>
              </a:tabLst>
            </a:pPr>
            <a:r>
              <a:rPr lang="en-US" sz="1200" dirty="0"/>
              <a:t>Your migration governance committee validates or changes this date based on your business readiness criteria, which includes:</a:t>
            </a:r>
          </a:p>
          <a:p>
            <a:pPr lvl="1">
              <a:buFont typeface="Wingdings" pitchFamily="2" charset="2"/>
              <a:buChar char="q"/>
              <a:tabLst>
                <a:tab pos="685800" algn="l"/>
              </a:tabLst>
            </a:pPr>
            <a:r>
              <a:rPr lang="en-US" sz="1100" dirty="0"/>
              <a:t>Determining whether enough staff have met the training requirements</a:t>
            </a:r>
          </a:p>
          <a:p>
            <a:pPr lvl="1">
              <a:buFont typeface="Wingdings" pitchFamily="2" charset="2"/>
              <a:buChar char="q"/>
              <a:tabLst>
                <a:tab pos="685800" algn="l"/>
              </a:tabLst>
            </a:pPr>
            <a:r>
              <a:rPr lang="en-US" sz="1100" dirty="0"/>
              <a:t>Assessing the success of your OCM activities and readiness</a:t>
            </a:r>
          </a:p>
          <a:p>
            <a:pPr lvl="1">
              <a:buFont typeface="Wingdings" pitchFamily="2" charset="2"/>
              <a:buChar char="q"/>
              <a:tabLst>
                <a:tab pos="685800" algn="l"/>
              </a:tabLst>
            </a:pPr>
            <a:r>
              <a:rPr lang="en-US" sz="1100" dirty="0"/>
              <a:t>Assessing whether there are any competing issues or priorities that will distract the stakeholders</a:t>
            </a:r>
          </a:p>
          <a:p>
            <a:pPr lvl="1">
              <a:buFont typeface="Wingdings" pitchFamily="2" charset="2"/>
              <a:buChar char="q"/>
              <a:tabLst>
                <a:tab pos="685800" algn="l"/>
              </a:tabLst>
            </a:pPr>
            <a:r>
              <a:rPr lang="en-US" sz="1100" dirty="0"/>
              <a:t>Assessing the readiness of any third parties that support your go-live</a:t>
            </a:r>
          </a:p>
          <a:p>
            <a:pPr marL="171541" lvl="0" indent="-171450" defTabSz="457040">
              <a:lnSpc>
                <a:spcPct val="100000"/>
              </a:lnSpc>
              <a:spcBef>
                <a:spcPts val="600"/>
              </a:spcBef>
              <a:buClrTx/>
              <a:buFont typeface="Wingdings" pitchFamily="2" charset="2"/>
              <a:buChar char="q"/>
            </a:pPr>
            <a:r>
              <a:rPr lang="en-US" sz="1200" dirty="0">
                <a:solidFill>
                  <a:srgbClr val="283D40"/>
                </a:solidFill>
                <a:ea typeface="+mn-ea"/>
                <a:cs typeface="+mn-cs"/>
              </a:rPr>
              <a:t> Assess whether there will be operational downtime and plan </a:t>
            </a:r>
          </a:p>
          <a:p>
            <a:pPr marL="91" lvl="0" indent="0" defTabSz="457040">
              <a:lnSpc>
                <a:spcPct val="100000"/>
              </a:lnSpc>
              <a:spcBef>
                <a:spcPts val="0"/>
              </a:spcBef>
              <a:buClrTx/>
              <a:buNone/>
            </a:pPr>
            <a:r>
              <a:rPr lang="en-US" sz="1200" dirty="0">
                <a:solidFill>
                  <a:srgbClr val="283D40"/>
                </a:solidFill>
                <a:ea typeface="+mn-ea"/>
                <a:cs typeface="+mn-cs"/>
              </a:rPr>
              <a:t>   accordingly. </a:t>
            </a:r>
            <a:endParaRPr lang="en-US" sz="1500" dirty="0"/>
          </a:p>
          <a:p>
            <a:pPr lvl="1">
              <a:buFont typeface="Wingdings" pitchFamily="2" charset="2"/>
              <a:buChar char="q"/>
              <a:tabLst>
                <a:tab pos="685800" algn="l"/>
              </a:tabLst>
            </a:pPr>
            <a:endParaRPr lang="en-US" sz="1100" dirty="0"/>
          </a:p>
        </p:txBody>
      </p:sp>
      <p:sp>
        <p:nvSpPr>
          <p:cNvPr id="18" name="Rectangle 17">
            <a:extLst>
              <a:ext uri="{FF2B5EF4-FFF2-40B4-BE49-F238E27FC236}">
                <a16:creationId xmlns:a16="http://schemas.microsoft.com/office/drawing/2014/main" id="{033824D6-DCE9-C040-8AC8-C083B116EBDB}"/>
              </a:ext>
            </a:extLst>
          </p:cNvPr>
          <p:cNvSpPr/>
          <p:nvPr/>
        </p:nvSpPr>
        <p:spPr>
          <a:xfrm>
            <a:off x="6074392" y="1602694"/>
            <a:ext cx="5780634" cy="3040832"/>
          </a:xfrm>
          <a:prstGeom prst="rect">
            <a:avLst/>
          </a:prstGeom>
        </p:spPr>
        <p:txBody>
          <a:bodyPr wrap="square">
            <a:spAutoFit/>
          </a:bodyPr>
          <a:lstStyle/>
          <a:p>
            <a:pPr marL="91" marR="0" indent="0">
              <a:spcBef>
                <a:spcPts val="0"/>
              </a:spcBef>
              <a:spcAft>
                <a:spcPts val="0"/>
              </a:spcAft>
              <a:buNone/>
            </a:pPr>
            <a:r>
              <a:rPr lang="en-US" sz="1200" b="1" dirty="0">
                <a:latin typeface="Century Gothic" panose="020B0502020202020204" pitchFamily="34" charset="0"/>
              </a:rPr>
              <a:t>Plan your transition to “run”</a:t>
            </a:r>
            <a:endParaRPr lang="en-US" sz="1200" dirty="0"/>
          </a:p>
          <a:p>
            <a:pPr marL="228509" indent="-228509" defTabSz="457017">
              <a:lnSpc>
                <a:spcPct val="90000"/>
              </a:lnSpc>
              <a:spcBef>
                <a:spcPts val="1200"/>
              </a:spcBef>
              <a:buClr>
                <a:schemeClr val="tx1"/>
              </a:buClr>
              <a:buFont typeface="Wingdings" pitchFamily="2" charset="2"/>
              <a:buChar char="q"/>
              <a:tabLst>
                <a:tab pos="685800" algn="l"/>
              </a:tabLst>
            </a:pPr>
            <a:r>
              <a:rPr lang="en-US" sz="1200" dirty="0"/>
              <a:t>Transition the ownership of support from the implementation team to your internal ServiceNow platform team and ServiceNow VR owner. Most members of your ServiceNow platform team should be on the implementation team and familiar with the system. </a:t>
            </a:r>
          </a:p>
          <a:p>
            <a:pPr marL="228509" indent="-228509" defTabSz="457017">
              <a:lnSpc>
                <a:spcPct val="90000"/>
              </a:lnSpc>
              <a:spcBef>
                <a:spcPts val="1200"/>
              </a:spcBef>
              <a:buClr>
                <a:schemeClr val="tx1"/>
              </a:buClr>
              <a:buFont typeface="Wingdings" pitchFamily="2" charset="2"/>
              <a:buChar char="q"/>
              <a:tabLst>
                <a:tab pos="685800" algn="l"/>
              </a:tabLst>
            </a:pPr>
            <a:r>
              <a:rPr lang="en-US" sz="1200" dirty="0"/>
              <a:t>Transition governance to the functions responsible for </a:t>
            </a:r>
            <a:r>
              <a:rPr lang="en-US" sz="1200" dirty="0">
                <a:hlinkClick r:id="rId3"/>
              </a:rPr>
              <a:t>strategic, portfolio, and technical governance</a:t>
            </a:r>
            <a:r>
              <a:rPr lang="en-US" sz="1200" dirty="0"/>
              <a:t>.</a:t>
            </a:r>
          </a:p>
          <a:p>
            <a:pPr marL="228509" indent="-228509" defTabSz="457017">
              <a:lnSpc>
                <a:spcPct val="90000"/>
              </a:lnSpc>
              <a:spcBef>
                <a:spcPts val="1200"/>
              </a:spcBef>
              <a:buClr>
                <a:schemeClr val="tx1"/>
              </a:buClr>
              <a:buFont typeface="Wingdings" pitchFamily="2" charset="2"/>
              <a:buChar char="q"/>
              <a:tabLst>
                <a:tab pos="685800" algn="l"/>
              </a:tabLst>
            </a:pPr>
            <a:r>
              <a:rPr lang="en-US" sz="1200" dirty="0"/>
              <a:t>Make sure you have processes in place to </a:t>
            </a:r>
            <a:r>
              <a:rPr lang="en-US" sz="1200" dirty="0">
                <a:hlinkClick r:id="rId4"/>
              </a:rPr>
              <a:t>intake and manage demand</a:t>
            </a:r>
            <a:r>
              <a:rPr lang="en-US" sz="1200" dirty="0"/>
              <a:t> for additional configuration and functionality (including enhancements). </a:t>
            </a:r>
          </a:p>
          <a:p>
            <a:pPr marL="228509" indent="-228509" defTabSz="457017">
              <a:lnSpc>
                <a:spcPct val="90000"/>
              </a:lnSpc>
              <a:spcBef>
                <a:spcPts val="1200"/>
              </a:spcBef>
              <a:buClr>
                <a:schemeClr val="tx1"/>
              </a:buClr>
              <a:buFont typeface="Wingdings" pitchFamily="2" charset="2"/>
              <a:buChar char="q"/>
              <a:tabLst>
                <a:tab pos="685800" algn="l"/>
              </a:tabLst>
            </a:pPr>
            <a:r>
              <a:rPr lang="en-US" sz="1200" dirty="0"/>
              <a:t>Make sure you have processes in place for reporting bugs and providing support and resolution. </a:t>
            </a:r>
          </a:p>
          <a:p>
            <a:pPr marL="228509" indent="-228509" defTabSz="457017">
              <a:lnSpc>
                <a:spcPct val="90000"/>
              </a:lnSpc>
              <a:spcBef>
                <a:spcPts val="1200"/>
              </a:spcBef>
              <a:buClr>
                <a:schemeClr val="tx1"/>
              </a:buClr>
              <a:buFont typeface="Wingdings" pitchFamily="2" charset="2"/>
              <a:buChar char="q"/>
              <a:tabLst>
                <a:tab pos="685800" algn="l"/>
              </a:tabLst>
            </a:pPr>
            <a:r>
              <a:rPr lang="en-US" sz="1200" dirty="0"/>
              <a:t>Confirm that go-live communications are distributed and elicit feedback to ensure successful adoption. </a:t>
            </a:r>
            <a:endParaRPr lang="en-US" sz="1800" dirty="0"/>
          </a:p>
        </p:txBody>
      </p:sp>
      <p:grpSp>
        <p:nvGrpSpPr>
          <p:cNvPr id="21" name="Group 20">
            <a:extLst>
              <a:ext uri="{FF2B5EF4-FFF2-40B4-BE49-F238E27FC236}">
                <a16:creationId xmlns:a16="http://schemas.microsoft.com/office/drawing/2014/main" id="{4967A086-CA2F-A348-A9C3-EE70C49842BE}"/>
              </a:ext>
            </a:extLst>
          </p:cNvPr>
          <p:cNvGrpSpPr/>
          <p:nvPr/>
        </p:nvGrpSpPr>
        <p:grpSpPr>
          <a:xfrm>
            <a:off x="440169" y="5938666"/>
            <a:ext cx="11324226" cy="479052"/>
            <a:chOff x="413004" y="5792934"/>
            <a:chExt cx="11324226" cy="479052"/>
          </a:xfrm>
        </p:grpSpPr>
        <p:grpSp>
          <p:nvGrpSpPr>
            <p:cNvPr id="22" name="Group 21">
              <a:extLst>
                <a:ext uri="{FF2B5EF4-FFF2-40B4-BE49-F238E27FC236}">
                  <a16:creationId xmlns:a16="http://schemas.microsoft.com/office/drawing/2014/main" id="{4E1B3569-1556-064F-8E54-297C275B8B6B}"/>
                </a:ext>
              </a:extLst>
            </p:cNvPr>
            <p:cNvGrpSpPr/>
            <p:nvPr/>
          </p:nvGrpSpPr>
          <p:grpSpPr>
            <a:xfrm>
              <a:off x="413004" y="5792934"/>
              <a:ext cx="11324226" cy="479052"/>
              <a:chOff x="599435" y="5957623"/>
              <a:chExt cx="11324226" cy="479052"/>
            </a:xfrm>
          </p:grpSpPr>
          <p:sp>
            <p:nvSpPr>
              <p:cNvPr id="24" name="Chevron 37">
                <a:extLst>
                  <a:ext uri="{FF2B5EF4-FFF2-40B4-BE49-F238E27FC236}">
                    <a16:creationId xmlns:a16="http://schemas.microsoft.com/office/drawing/2014/main" id="{A58DF621-5FE8-D240-9CFF-A90419A4632C}"/>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25" name="Chevron 37">
                <a:extLst>
                  <a:ext uri="{FF2B5EF4-FFF2-40B4-BE49-F238E27FC236}">
                    <a16:creationId xmlns:a16="http://schemas.microsoft.com/office/drawing/2014/main" id="{8D70BA20-6E35-5E47-8A9D-6FB7540B73EF}"/>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26" name="Chevron 37">
                <a:extLst>
                  <a:ext uri="{FF2B5EF4-FFF2-40B4-BE49-F238E27FC236}">
                    <a16:creationId xmlns:a16="http://schemas.microsoft.com/office/drawing/2014/main" id="{9B2D616C-6F56-A24C-969D-5009AF216C35}"/>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7" name="Chevron 37">
                <a:extLst>
                  <a:ext uri="{FF2B5EF4-FFF2-40B4-BE49-F238E27FC236}">
                    <a16:creationId xmlns:a16="http://schemas.microsoft.com/office/drawing/2014/main" id="{37860F61-F7E9-EB4C-A3A0-10F0E6C6156C}"/>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9" name="Chevron 37">
                <a:extLst>
                  <a:ext uri="{FF2B5EF4-FFF2-40B4-BE49-F238E27FC236}">
                    <a16:creationId xmlns:a16="http://schemas.microsoft.com/office/drawing/2014/main" id="{4082348A-27D7-004E-AF2B-690FC45C67BE}"/>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7" name="Chevron 37">
                <a:extLst>
                  <a:ext uri="{FF2B5EF4-FFF2-40B4-BE49-F238E27FC236}">
                    <a16:creationId xmlns:a16="http://schemas.microsoft.com/office/drawing/2014/main" id="{15DDF757-969A-4A48-91D8-2C6A460D89BE}"/>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8" name="Chevron 37">
                <a:extLst>
                  <a:ext uri="{FF2B5EF4-FFF2-40B4-BE49-F238E27FC236}">
                    <a16:creationId xmlns:a16="http://schemas.microsoft.com/office/drawing/2014/main" id="{34D21E2D-2607-C74C-8662-F61F64A5EF54}"/>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23" name="Chevron 22">
              <a:extLst>
                <a:ext uri="{FF2B5EF4-FFF2-40B4-BE49-F238E27FC236}">
                  <a16:creationId xmlns:a16="http://schemas.microsoft.com/office/drawing/2014/main" id="{F4396719-301D-7B49-BBC7-E08836142029}"/>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1341086810"/>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F27EC800-C665-634A-AE69-A4361559C8F8}"/>
              </a:ext>
            </a:extLst>
          </p:cNvPr>
          <p:cNvSpPr/>
          <p:nvPr/>
        </p:nvSpPr>
        <p:spPr>
          <a:xfrm>
            <a:off x="0" y="1005823"/>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41230" y="310896"/>
            <a:ext cx="9944428" cy="668692"/>
          </a:xfrm>
        </p:spPr>
        <p:txBody>
          <a:bodyPr/>
          <a:lstStyle/>
          <a:p>
            <a:r>
              <a:rPr lang="en-US" dirty="0"/>
              <a:t>Step 8: Measure your success and adjust</a:t>
            </a:r>
          </a:p>
        </p:txBody>
      </p:sp>
      <p:sp>
        <p:nvSpPr>
          <p:cNvPr id="16" name="Content Placeholder 11">
            <a:extLst>
              <a:ext uri="{FF2B5EF4-FFF2-40B4-BE49-F238E27FC236}">
                <a16:creationId xmlns:a16="http://schemas.microsoft.com/office/drawing/2014/main" id="{735FEFBB-C29A-A940-A48E-41F0DA0218C8}"/>
              </a:ext>
            </a:extLst>
          </p:cNvPr>
          <p:cNvSpPr txBox="1">
            <a:spLocks/>
          </p:cNvSpPr>
          <p:nvPr/>
        </p:nvSpPr>
        <p:spPr>
          <a:xfrm>
            <a:off x="441230" y="1714333"/>
            <a:ext cx="5804295" cy="2923172"/>
          </a:xfrm>
          <a:prstGeom prst="rect">
            <a:avLst/>
          </a:prstGeom>
        </p:spPr>
        <p:txBody>
          <a:bodyPr/>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0" indent="0">
              <a:spcBef>
                <a:spcPts val="0"/>
              </a:spcBef>
              <a:buNone/>
            </a:pPr>
            <a:r>
              <a:rPr lang="en-US" sz="1200" b="1" dirty="0">
                <a:latin typeface="Century Gothic" panose="020B0502020202020204" pitchFamily="34" charset="0"/>
              </a:rPr>
              <a:t>Identify (and put tracking in place for) your KPIs and diagnostic metrics</a:t>
            </a:r>
          </a:p>
          <a:p>
            <a:pPr marR="0" lvl="0">
              <a:spcBef>
                <a:spcPts val="600"/>
              </a:spcBef>
              <a:spcAft>
                <a:spcPts val="0"/>
              </a:spcAft>
              <a:buFont typeface="Wingdings" pitchFamily="2" charset="2"/>
              <a:buChar char="q"/>
              <a:tabLst>
                <a:tab pos="685800" algn="l"/>
              </a:tabLst>
            </a:pPr>
            <a:r>
              <a:rPr lang="en-US" sz="1200" dirty="0"/>
              <a:t>Your governance functions—strategic, portfolio, and technical—should make sure that their kickoff agendas include definitions of relevant KPIs (measuring progress towards objectives) and diagnostic metrics (identifying risks to progress).</a:t>
            </a:r>
          </a:p>
          <a:p>
            <a:pPr lvl="1">
              <a:buFont typeface="Wingdings" pitchFamily="2" charset="2"/>
              <a:buChar char="q"/>
              <a:tabLst>
                <a:tab pos="685800" algn="l"/>
              </a:tabLst>
            </a:pPr>
            <a:r>
              <a:rPr lang="en-US" sz="1100" dirty="0"/>
              <a:t>Establish a clear line of sight from your business objectives to the KPIs and metrics created at the portfolio and technical level. For example, implementing a specific product or feature may represent a KPI at a technical level that should roll up to a KPI for value realization at a strategic level.</a:t>
            </a:r>
          </a:p>
          <a:p>
            <a:pPr lvl="1">
              <a:buFont typeface="Wingdings" pitchFamily="2" charset="2"/>
              <a:buChar char="q"/>
              <a:tabLst>
                <a:tab pos="685800" algn="l"/>
              </a:tabLst>
            </a:pPr>
            <a:r>
              <a:rPr lang="en-US" sz="1100" dirty="0"/>
              <a:t>Keep reporting and communications focused on a small number of KPIs that best reflect progress against your objectives and include usage/adoption targets.</a:t>
            </a:r>
          </a:p>
          <a:p>
            <a:pPr lvl="1">
              <a:buFont typeface="Wingdings" pitchFamily="2" charset="2"/>
              <a:buChar char="q"/>
              <a:tabLst>
                <a:tab pos="685800" algn="l"/>
              </a:tabLst>
            </a:pPr>
            <a:r>
              <a:rPr lang="en-US" sz="1100" dirty="0"/>
              <a:t>Keep your diagnostic metrics actionable. For more information, see our resources on </a:t>
            </a:r>
            <a:r>
              <a:rPr lang="en-US" sz="1100" dirty="0">
                <a:hlinkClick r:id="rId3"/>
              </a:rPr>
              <a:t>KPIs and diagnostic metrics</a:t>
            </a:r>
            <a:r>
              <a:rPr lang="en-US" sz="1100" dirty="0"/>
              <a:t>.</a:t>
            </a:r>
            <a:endParaRPr lang="en-US" sz="1050" dirty="0"/>
          </a:p>
        </p:txBody>
      </p:sp>
      <p:sp>
        <p:nvSpPr>
          <p:cNvPr id="18" name="TextBox 17">
            <a:extLst>
              <a:ext uri="{FF2B5EF4-FFF2-40B4-BE49-F238E27FC236}">
                <a16:creationId xmlns:a16="http://schemas.microsoft.com/office/drawing/2014/main" id="{88DB4723-3314-174D-AC63-A404E4A8C4ED}"/>
              </a:ext>
            </a:extLst>
          </p:cNvPr>
          <p:cNvSpPr txBox="1"/>
          <p:nvPr/>
        </p:nvSpPr>
        <p:spPr>
          <a:xfrm>
            <a:off x="441230" y="1216966"/>
            <a:ext cx="11603911" cy="461665"/>
          </a:xfrm>
          <a:prstGeom prst="rect">
            <a:avLst/>
          </a:prstGeom>
          <a:noFill/>
        </p:spPr>
        <p:txBody>
          <a:bodyPr wrap="square" rtlCol="0">
            <a:spAutoFit/>
          </a:bodyPr>
          <a:lstStyle/>
          <a:p>
            <a:r>
              <a:rPr lang="en-US" sz="1200" dirty="0">
                <a:latin typeface="Century Gothic" panose="020B0502020202020204" pitchFamily="34" charset="0"/>
                <a:ea typeface="Century Gothic" panose="020B0502020202020204" pitchFamily="34" charset="0"/>
                <a:cs typeface="Century Gothic" panose="020B0502020202020204" pitchFamily="34" charset="0"/>
              </a:rPr>
              <a:t>Assuming you defined clear business and functional objectives </a:t>
            </a:r>
            <a:r>
              <a:rPr lang="en-US" sz="1200" i="1" dirty="0">
                <a:latin typeface="Century Gothic" panose="020B0502020202020204" pitchFamily="34" charset="0"/>
                <a:ea typeface="Century Gothic" panose="020B0502020202020204" pitchFamily="34" charset="0"/>
                <a:cs typeface="Century Gothic" panose="020B0502020202020204" pitchFamily="34" charset="0"/>
              </a:rPr>
              <a:t>before</a:t>
            </a:r>
            <a:r>
              <a:rPr lang="en-US" sz="1200" dirty="0">
                <a:latin typeface="Century Gothic" panose="020B0502020202020204" pitchFamily="34" charset="0"/>
                <a:ea typeface="Century Gothic" panose="020B0502020202020204" pitchFamily="34" charset="0"/>
                <a:cs typeface="Century Gothic" panose="020B0502020202020204" pitchFamily="34" charset="0"/>
              </a:rPr>
              <a:t> migration, your next step is to make sure you have the right key performance indicators (KPIs) and diagnostic metrics in place to assess your progress against objectives.</a:t>
            </a:r>
            <a:endParaRPr lang="en-US" sz="1050" dirty="0">
              <a:latin typeface="Arial" panose="020B0604020202020204" pitchFamily="34" charset="0"/>
              <a:ea typeface="Times New Roman" panose="02020603050405020304" pitchFamily="18" charset="0"/>
              <a:cs typeface="Times New Roman" panose="02020603050405020304" pitchFamily="18" charset="0"/>
            </a:endParaRPr>
          </a:p>
        </p:txBody>
      </p:sp>
      <p:sp>
        <p:nvSpPr>
          <p:cNvPr id="19" name="Content Placeholder 11">
            <a:extLst>
              <a:ext uri="{FF2B5EF4-FFF2-40B4-BE49-F238E27FC236}">
                <a16:creationId xmlns:a16="http://schemas.microsoft.com/office/drawing/2014/main" id="{1CA5109B-7F79-354E-AAFF-2688A6E4C803}"/>
              </a:ext>
            </a:extLst>
          </p:cNvPr>
          <p:cNvSpPr txBox="1">
            <a:spLocks/>
          </p:cNvSpPr>
          <p:nvPr/>
        </p:nvSpPr>
        <p:spPr>
          <a:xfrm>
            <a:off x="6254381" y="1714332"/>
            <a:ext cx="5804295" cy="3926701"/>
          </a:xfrm>
          <a:prstGeom prst="rect">
            <a:avLst/>
          </a:prstGeom>
        </p:spPr>
        <p:txBody>
          <a:bodyPr/>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0" marR="0" indent="0">
              <a:spcBef>
                <a:spcPts val="0"/>
              </a:spcBef>
              <a:spcAft>
                <a:spcPts val="0"/>
              </a:spcAft>
              <a:buNone/>
            </a:pPr>
            <a:r>
              <a:rPr lang="en-US" sz="1200" b="1" dirty="0">
                <a:latin typeface="Century Gothic" panose="020B0502020202020204" pitchFamily="34" charset="0"/>
              </a:rPr>
              <a:t>Build playbooks that include the actions you can use to respond to any red flags seen in your diagnostic metrics</a:t>
            </a:r>
          </a:p>
          <a:p>
            <a:pPr marR="0" lvl="0">
              <a:spcBef>
                <a:spcPts val="600"/>
              </a:spcBef>
              <a:spcAft>
                <a:spcPts val="0"/>
              </a:spcAft>
              <a:buFont typeface="Wingdings" pitchFamily="2" charset="2"/>
              <a:buChar char="q"/>
              <a:tabLst>
                <a:tab pos="685800" algn="l"/>
              </a:tabLst>
            </a:pPr>
            <a:r>
              <a:rPr lang="en-US" sz="1200" dirty="0"/>
              <a:t>Set thresholds for risk in your diagnostic metrics that should trigger a response.</a:t>
            </a:r>
          </a:p>
          <a:p>
            <a:pPr marR="0" lvl="0">
              <a:spcBef>
                <a:spcPts val="600"/>
              </a:spcBef>
              <a:spcAft>
                <a:spcPts val="0"/>
              </a:spcAft>
              <a:buFont typeface="Wingdings" pitchFamily="2" charset="2"/>
              <a:buChar char="q"/>
              <a:tabLst>
                <a:tab pos="685800" algn="l"/>
              </a:tabLst>
            </a:pPr>
            <a:r>
              <a:rPr lang="en-US" sz="1200" dirty="0"/>
              <a:t>Work with your process and service owners to make sure you have the right diagnostic metrics and to develop playbooks.</a:t>
            </a:r>
          </a:p>
          <a:p>
            <a:pPr marR="0" lvl="0">
              <a:spcBef>
                <a:spcPts val="600"/>
              </a:spcBef>
              <a:spcAft>
                <a:spcPts val="0"/>
              </a:spcAft>
              <a:buFont typeface="Wingdings" pitchFamily="2" charset="2"/>
              <a:buChar char="q"/>
              <a:tabLst>
                <a:tab pos="685800" algn="l"/>
              </a:tabLst>
            </a:pPr>
            <a:endParaRPr lang="en-US" sz="1200" dirty="0"/>
          </a:p>
          <a:p>
            <a:pPr marL="0" lvl="0" indent="0" defTabSz="457040">
              <a:lnSpc>
                <a:spcPct val="100000"/>
              </a:lnSpc>
              <a:spcBef>
                <a:spcPts val="0"/>
              </a:spcBef>
              <a:buClrTx/>
              <a:buNone/>
            </a:pPr>
            <a:r>
              <a:rPr lang="en-US" sz="1200" b="1" dirty="0">
                <a:solidFill>
                  <a:srgbClr val="283D40"/>
                </a:solidFill>
                <a:latin typeface="Century Gothic" panose="020B0502020202020204" pitchFamily="34" charset="0"/>
                <a:ea typeface="+mn-ea"/>
                <a:cs typeface="+mn-cs"/>
              </a:rPr>
              <a:t>Build dashboards to visualize your progress and support clear decision-making</a:t>
            </a:r>
          </a:p>
          <a:p>
            <a:pPr>
              <a:spcBef>
                <a:spcPts val="600"/>
              </a:spcBef>
              <a:buFont typeface="Wingdings" pitchFamily="2" charset="2"/>
              <a:buChar char="q"/>
              <a:tabLst>
                <a:tab pos="685800" algn="l"/>
              </a:tabLst>
            </a:pPr>
            <a:r>
              <a:rPr lang="en-US" sz="1200" dirty="0"/>
              <a:t>Create dashboards using the dashboard requirements from your ServiceNow platform owner, service owners, process owners, and executive sponsor and/or senior leaders (established in Step 2). See our Success Quick Answer on </a:t>
            </a:r>
            <a:r>
              <a:rPr lang="en-US" sz="1200" dirty="0">
                <a:hlinkClick r:id="rId4"/>
              </a:rPr>
              <a:t>creating custom dashboards</a:t>
            </a:r>
            <a:r>
              <a:rPr lang="en-US" sz="1200" dirty="0"/>
              <a:t> for additional details. </a:t>
            </a:r>
          </a:p>
          <a:p>
            <a:pPr marL="0" lvl="0" indent="0" defTabSz="457040">
              <a:lnSpc>
                <a:spcPct val="100000"/>
              </a:lnSpc>
              <a:spcBef>
                <a:spcPts val="0"/>
              </a:spcBef>
              <a:buClrTx/>
              <a:buNone/>
              <a:tabLst>
                <a:tab pos="685800" algn="l"/>
              </a:tabLst>
            </a:pPr>
            <a:endParaRPr lang="en-US" sz="1200" dirty="0">
              <a:solidFill>
                <a:srgbClr val="283D40"/>
              </a:solidFill>
              <a:ea typeface="+mn-ea"/>
              <a:cs typeface="+mn-cs"/>
            </a:endParaRPr>
          </a:p>
          <a:p>
            <a:pPr marL="0" lvl="0" indent="0" defTabSz="457040">
              <a:lnSpc>
                <a:spcPct val="100000"/>
              </a:lnSpc>
              <a:spcBef>
                <a:spcPts val="0"/>
              </a:spcBef>
              <a:buClrTx/>
              <a:buNone/>
              <a:tabLst>
                <a:tab pos="685800" algn="l"/>
              </a:tabLst>
            </a:pPr>
            <a:endParaRPr lang="en-US" sz="1200" dirty="0">
              <a:solidFill>
                <a:srgbClr val="283D40"/>
              </a:solidFill>
              <a:ea typeface="+mn-ea"/>
              <a:cs typeface="+mn-cs"/>
            </a:endParaRPr>
          </a:p>
          <a:p>
            <a:pPr marR="0" lvl="0">
              <a:spcBef>
                <a:spcPts val="600"/>
              </a:spcBef>
              <a:spcAft>
                <a:spcPts val="0"/>
              </a:spcAft>
              <a:buFont typeface="Wingdings" pitchFamily="2" charset="2"/>
              <a:buChar char="q"/>
              <a:tabLst>
                <a:tab pos="685800" algn="l"/>
              </a:tabLst>
            </a:pPr>
            <a:endParaRPr lang="en-US" sz="1200" dirty="0"/>
          </a:p>
          <a:p>
            <a:pPr>
              <a:buFont typeface="Wingdings" pitchFamily="2" charset="2"/>
              <a:buChar char="q"/>
            </a:pPr>
            <a:endParaRPr lang="en-US" sz="1200" dirty="0"/>
          </a:p>
        </p:txBody>
      </p:sp>
      <p:grpSp>
        <p:nvGrpSpPr>
          <p:cNvPr id="15" name="Group 14">
            <a:extLst>
              <a:ext uri="{FF2B5EF4-FFF2-40B4-BE49-F238E27FC236}">
                <a16:creationId xmlns:a16="http://schemas.microsoft.com/office/drawing/2014/main" id="{E6C143F8-7344-B44C-AD32-A7FC9550ED02}"/>
              </a:ext>
            </a:extLst>
          </p:cNvPr>
          <p:cNvGrpSpPr/>
          <p:nvPr/>
        </p:nvGrpSpPr>
        <p:grpSpPr>
          <a:xfrm>
            <a:off x="440169" y="5938666"/>
            <a:ext cx="11324226" cy="479052"/>
            <a:chOff x="413004" y="5792934"/>
            <a:chExt cx="11324226" cy="479052"/>
          </a:xfrm>
        </p:grpSpPr>
        <p:grpSp>
          <p:nvGrpSpPr>
            <p:cNvPr id="17" name="Group 16">
              <a:extLst>
                <a:ext uri="{FF2B5EF4-FFF2-40B4-BE49-F238E27FC236}">
                  <a16:creationId xmlns:a16="http://schemas.microsoft.com/office/drawing/2014/main" id="{71A91F6F-1871-B74A-A701-0A084181BE47}"/>
                </a:ext>
              </a:extLst>
            </p:cNvPr>
            <p:cNvGrpSpPr/>
            <p:nvPr/>
          </p:nvGrpSpPr>
          <p:grpSpPr>
            <a:xfrm>
              <a:off x="413004" y="5792934"/>
              <a:ext cx="11324226" cy="479052"/>
              <a:chOff x="599435" y="5957623"/>
              <a:chExt cx="11324226" cy="479052"/>
            </a:xfrm>
          </p:grpSpPr>
          <p:sp>
            <p:nvSpPr>
              <p:cNvPr id="30" name="Chevron 37">
                <a:extLst>
                  <a:ext uri="{FF2B5EF4-FFF2-40B4-BE49-F238E27FC236}">
                    <a16:creationId xmlns:a16="http://schemas.microsoft.com/office/drawing/2014/main" id="{7D542738-960C-244A-BF8C-1040682222C6}"/>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31" name="Chevron 37">
                <a:extLst>
                  <a:ext uri="{FF2B5EF4-FFF2-40B4-BE49-F238E27FC236}">
                    <a16:creationId xmlns:a16="http://schemas.microsoft.com/office/drawing/2014/main" id="{745486F5-DDA4-7A49-9536-CA65745448DC}"/>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32" name="Chevron 37">
                <a:extLst>
                  <a:ext uri="{FF2B5EF4-FFF2-40B4-BE49-F238E27FC236}">
                    <a16:creationId xmlns:a16="http://schemas.microsoft.com/office/drawing/2014/main" id="{4970544D-8AD6-FB41-8E65-FA96A6BEE086}"/>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3" name="Chevron 37">
                <a:extLst>
                  <a:ext uri="{FF2B5EF4-FFF2-40B4-BE49-F238E27FC236}">
                    <a16:creationId xmlns:a16="http://schemas.microsoft.com/office/drawing/2014/main" id="{36DA3860-20AE-E441-BD1B-43679538AFE7}"/>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4" name="Chevron 37">
                <a:extLst>
                  <a:ext uri="{FF2B5EF4-FFF2-40B4-BE49-F238E27FC236}">
                    <a16:creationId xmlns:a16="http://schemas.microsoft.com/office/drawing/2014/main" id="{C0C864C0-8C9E-934B-A6A5-E4E62CF12AA3}"/>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5" name="Chevron 37">
                <a:extLst>
                  <a:ext uri="{FF2B5EF4-FFF2-40B4-BE49-F238E27FC236}">
                    <a16:creationId xmlns:a16="http://schemas.microsoft.com/office/drawing/2014/main" id="{F000ADDE-F200-9142-9116-17D80B404C2D}"/>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6" name="Chevron 37">
                <a:extLst>
                  <a:ext uri="{FF2B5EF4-FFF2-40B4-BE49-F238E27FC236}">
                    <a16:creationId xmlns:a16="http://schemas.microsoft.com/office/drawing/2014/main" id="{BA66EA3D-5858-D34E-8CB2-9072DC6A138C}"/>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20" name="Chevron 19">
              <a:extLst>
                <a:ext uri="{FF2B5EF4-FFF2-40B4-BE49-F238E27FC236}">
                  <a16:creationId xmlns:a16="http://schemas.microsoft.com/office/drawing/2014/main" id="{495A55BF-56F9-7243-B208-224955447AA6}"/>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47426269"/>
      </p:ext>
    </p:extLst>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C88E59-0782-4682-9949-3D6C92F3D373}"/>
              </a:ext>
            </a:extLst>
          </p:cNvPr>
          <p:cNvSpPr>
            <a:spLocks noGrp="1"/>
          </p:cNvSpPr>
          <p:nvPr>
            <p:ph type="title"/>
          </p:nvPr>
        </p:nvSpPr>
        <p:spPr>
          <a:xfrm>
            <a:off x="441231" y="310896"/>
            <a:ext cx="11207242" cy="668692"/>
          </a:xfrm>
        </p:spPr>
        <p:txBody>
          <a:bodyPr/>
          <a:lstStyle/>
          <a:p>
            <a:r>
              <a:rPr lang="en-US" dirty="0"/>
              <a:t>Related resources</a:t>
            </a:r>
          </a:p>
        </p:txBody>
      </p:sp>
      <p:sp>
        <p:nvSpPr>
          <p:cNvPr id="10" name="Rectangle 9">
            <a:extLst>
              <a:ext uri="{FF2B5EF4-FFF2-40B4-BE49-F238E27FC236}">
                <a16:creationId xmlns:a16="http://schemas.microsoft.com/office/drawing/2014/main" id="{3D5502B8-8D89-184D-9C01-A579A196C8D2}"/>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1F732971-B8F8-234A-9C1F-ABAA38FEF4FE}"/>
              </a:ext>
            </a:extLst>
          </p:cNvPr>
          <p:cNvSpPr txBox="1"/>
          <p:nvPr/>
        </p:nvSpPr>
        <p:spPr>
          <a:xfrm>
            <a:off x="441231" y="1436914"/>
            <a:ext cx="9046066" cy="3414781"/>
          </a:xfrm>
          <a:prstGeom prst="rect">
            <a:avLst/>
          </a:prstGeom>
          <a:noFill/>
        </p:spPr>
        <p:txBody>
          <a:bodyPr wrap="none" rtlCol="0">
            <a:spAutoFit/>
          </a:bodyPr>
          <a:lstStyle/>
          <a:p>
            <a:pPr algn="l"/>
            <a:r>
              <a:rPr lang="en-US" dirty="0">
                <a:hlinkClick r:id="rId2"/>
              </a:rPr>
              <a:t>Success Playbook – Where to start the implementation journey with ServiceNow</a:t>
            </a:r>
            <a:endParaRPr lang="en-US" dirty="0"/>
          </a:p>
          <a:p>
            <a:pPr algn="l"/>
            <a:endParaRPr lang="en-US" dirty="0"/>
          </a:p>
          <a:p>
            <a:pPr algn="l"/>
            <a:r>
              <a:rPr lang="en-US" dirty="0">
                <a:hlinkClick r:id="rId3"/>
              </a:rPr>
              <a:t>Success Checklist – Build a phased program plan, identify quick wins</a:t>
            </a:r>
            <a:endParaRPr lang="en-US" dirty="0"/>
          </a:p>
          <a:p>
            <a:pPr algn="l"/>
            <a:endParaRPr lang="en-US" dirty="0"/>
          </a:p>
          <a:p>
            <a:pPr algn="l"/>
            <a:r>
              <a:rPr lang="en-US" dirty="0">
                <a:hlinkClick r:id="rId4"/>
              </a:rPr>
              <a:t>Now Community – Security Operations—For New Customers</a:t>
            </a:r>
            <a:endParaRPr lang="en-US" dirty="0"/>
          </a:p>
          <a:p>
            <a:pPr algn="l"/>
            <a:endParaRPr lang="en-US" dirty="0"/>
          </a:p>
          <a:p>
            <a:pPr algn="l"/>
            <a:r>
              <a:rPr lang="en-US" dirty="0">
                <a:hlinkClick r:id="rId5"/>
              </a:rPr>
              <a:t>Vulnerability Response Product Documentation</a:t>
            </a:r>
            <a:endParaRPr lang="en-US" dirty="0"/>
          </a:p>
          <a:p>
            <a:pPr algn="l"/>
            <a:endParaRPr lang="en-US" dirty="0"/>
          </a:p>
          <a:p>
            <a:r>
              <a:rPr lang="en-US" dirty="0">
                <a:hlinkClick r:id="rId6"/>
              </a:rPr>
              <a:t>Success Map – Vulnerability Response</a:t>
            </a:r>
            <a:endParaRPr lang="en-US" dirty="0">
              <a:hlinkClick r:id="rId7"/>
            </a:endParaRPr>
          </a:p>
          <a:p>
            <a:endParaRPr lang="en-US" dirty="0">
              <a:hlinkClick r:id="rId7"/>
            </a:endParaRPr>
          </a:p>
          <a:p>
            <a:r>
              <a:rPr lang="en-US" dirty="0">
                <a:hlinkClick r:id="rId7"/>
              </a:rPr>
              <a:t>Security Operations Value Calculator</a:t>
            </a:r>
            <a:endParaRPr lang="en-US" dirty="0"/>
          </a:p>
          <a:p>
            <a:pPr algn="l"/>
            <a:endParaRPr lang="en-US" dirty="0"/>
          </a:p>
        </p:txBody>
      </p:sp>
    </p:spTree>
    <p:extLst>
      <p:ext uri="{BB962C8B-B14F-4D97-AF65-F5344CB8AC3E}">
        <p14:creationId xmlns:p14="http://schemas.microsoft.com/office/powerpoint/2010/main" val="8299863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9057926-3BD4-4FBE-BBBF-0AF5E92D6DC4}"/>
              </a:ext>
            </a:extLst>
          </p:cNvPr>
          <p:cNvSpPr/>
          <p:nvPr/>
        </p:nvSpPr>
        <p:spPr>
          <a:xfrm>
            <a:off x="0" y="983882"/>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3" name="Title 2">
            <a:extLst>
              <a:ext uri="{FF2B5EF4-FFF2-40B4-BE49-F238E27FC236}">
                <a16:creationId xmlns:a16="http://schemas.microsoft.com/office/drawing/2014/main" id="{C2C88E59-0782-4682-9949-3D6C92F3D373}"/>
              </a:ext>
            </a:extLst>
          </p:cNvPr>
          <p:cNvSpPr>
            <a:spLocks noGrp="1"/>
          </p:cNvSpPr>
          <p:nvPr>
            <p:ph type="title"/>
          </p:nvPr>
        </p:nvSpPr>
        <p:spPr>
          <a:xfrm>
            <a:off x="438912" y="310896"/>
            <a:ext cx="11019866" cy="668692"/>
          </a:xfrm>
        </p:spPr>
        <p:txBody>
          <a:bodyPr/>
          <a:lstStyle/>
          <a:p>
            <a:r>
              <a:rPr lang="en-US" dirty="0"/>
              <a:t>Implement ServiceNow Vulnerability Response (VR)</a:t>
            </a:r>
          </a:p>
        </p:txBody>
      </p:sp>
      <p:graphicFrame>
        <p:nvGraphicFramePr>
          <p:cNvPr id="17" name="Table 16">
            <a:extLst>
              <a:ext uri="{FF2B5EF4-FFF2-40B4-BE49-F238E27FC236}">
                <a16:creationId xmlns:a16="http://schemas.microsoft.com/office/drawing/2014/main" id="{5C5306E9-C147-734F-A9AF-6B170AAC5260}"/>
              </a:ext>
            </a:extLst>
          </p:cNvPr>
          <p:cNvGraphicFramePr>
            <a:graphicFrameLocks noGrp="1"/>
          </p:cNvGraphicFramePr>
          <p:nvPr>
            <p:extLst>
              <p:ext uri="{D42A27DB-BD31-4B8C-83A1-F6EECF244321}">
                <p14:modId xmlns:p14="http://schemas.microsoft.com/office/powerpoint/2010/main" val="901386218"/>
              </p:ext>
            </p:extLst>
          </p:nvPr>
        </p:nvGraphicFramePr>
        <p:xfrm>
          <a:off x="311857" y="1127588"/>
          <a:ext cx="11242924" cy="4941907"/>
        </p:xfrm>
        <a:graphic>
          <a:graphicData uri="http://schemas.openxmlformats.org/drawingml/2006/table">
            <a:tbl>
              <a:tblPr firstRow="1" bandRow="1" bandCol="1">
                <a:tableStyleId>{69012ECD-51FC-41F1-AA8D-1B2483CD663E}</a:tableStyleId>
              </a:tblPr>
              <a:tblGrid>
                <a:gridCol w="11242924">
                  <a:extLst>
                    <a:ext uri="{9D8B030D-6E8A-4147-A177-3AD203B41FA5}">
                      <a16:colId xmlns:a16="http://schemas.microsoft.com/office/drawing/2014/main" val="2402900772"/>
                    </a:ext>
                  </a:extLst>
                </a:gridCol>
              </a:tblGrid>
              <a:tr h="328478">
                <a:tc>
                  <a:txBody>
                    <a:bodyPr/>
                    <a:lstStyle/>
                    <a:p>
                      <a:r>
                        <a:rPr lang="en-US" sz="1400" dirty="0">
                          <a:solidFill>
                            <a:schemeClr val="bg1"/>
                          </a:solidFill>
                        </a:rPr>
                        <a:t>Introduction</a:t>
                      </a:r>
                    </a:p>
                  </a:txBody>
                  <a:tcPr/>
                </a:tc>
                <a:extLst>
                  <a:ext uri="{0D108BD9-81ED-4DB2-BD59-A6C34878D82A}">
                    <a16:rowId xmlns:a16="http://schemas.microsoft.com/office/drawing/2014/main" val="74787461"/>
                  </a:ext>
                </a:extLst>
              </a:tr>
              <a:tr h="4613429">
                <a:tc>
                  <a:txBody>
                    <a:bodyPr/>
                    <a:lstStyle/>
                    <a:p>
                      <a:endParaRPr lang="en-US" sz="1200" dirty="0"/>
                    </a:p>
                    <a:p>
                      <a:endParaRPr lang="en-US" sz="800" dirty="0"/>
                    </a:p>
                  </a:txBody>
                  <a:tcPr/>
                </a:tc>
                <a:extLst>
                  <a:ext uri="{0D108BD9-81ED-4DB2-BD59-A6C34878D82A}">
                    <a16:rowId xmlns:a16="http://schemas.microsoft.com/office/drawing/2014/main" val="1631936885"/>
                  </a:ext>
                </a:extLst>
              </a:tr>
            </a:tbl>
          </a:graphicData>
        </a:graphic>
      </p:graphicFrame>
      <p:pic>
        <p:nvPicPr>
          <p:cNvPr id="33" name="Picture 32">
            <a:extLst>
              <a:ext uri="{FF2B5EF4-FFF2-40B4-BE49-F238E27FC236}">
                <a16:creationId xmlns:a16="http://schemas.microsoft.com/office/drawing/2014/main" id="{EF9DBC07-8B65-5943-B2F1-96D38DBB1832}"/>
              </a:ext>
            </a:extLst>
          </p:cNvPr>
          <p:cNvPicPr>
            <a:picLocks noChangeAspect="1"/>
          </p:cNvPicPr>
          <p:nvPr/>
        </p:nvPicPr>
        <p:blipFill>
          <a:blip r:embed="rId3"/>
          <a:stretch>
            <a:fillRect/>
          </a:stretch>
        </p:blipFill>
        <p:spPr>
          <a:xfrm>
            <a:off x="4452892" y="2132486"/>
            <a:ext cx="7069276" cy="3470372"/>
          </a:xfrm>
          <a:prstGeom prst="rect">
            <a:avLst/>
          </a:prstGeom>
        </p:spPr>
      </p:pic>
      <p:sp>
        <p:nvSpPr>
          <p:cNvPr id="2" name="Rectangle 1">
            <a:extLst>
              <a:ext uri="{FF2B5EF4-FFF2-40B4-BE49-F238E27FC236}">
                <a16:creationId xmlns:a16="http://schemas.microsoft.com/office/drawing/2014/main" id="{82CC0914-C79E-704F-B2AC-D35D2FA5A29B}"/>
              </a:ext>
            </a:extLst>
          </p:cNvPr>
          <p:cNvSpPr/>
          <p:nvPr/>
        </p:nvSpPr>
        <p:spPr>
          <a:xfrm>
            <a:off x="423386" y="1539953"/>
            <a:ext cx="3889440" cy="2308324"/>
          </a:xfrm>
          <a:prstGeom prst="rect">
            <a:avLst/>
          </a:prstGeom>
        </p:spPr>
        <p:txBody>
          <a:bodyPr wrap="square">
            <a:spAutoFit/>
          </a:bodyPr>
          <a:lstStyle/>
          <a:p>
            <a:pPr defTabSz="457017">
              <a:defRPr/>
            </a:pPr>
            <a:r>
              <a:rPr lang="en-US" sz="1200" dirty="0"/>
              <a:t>An effective vulnerability management program is one of the best ways to prevent a security breach. More than half of breaches are the result of known vulnerabilities that patches are available for. A study conducted by ServiceNow and </a:t>
            </a:r>
            <a:r>
              <a:rPr lang="en-US" sz="1200" dirty="0">
                <a:hlinkClick r:id="rId4"/>
              </a:rPr>
              <a:t>Ponemon Institute</a:t>
            </a:r>
            <a:r>
              <a:rPr lang="en-US" sz="1200" dirty="0"/>
              <a:t> showed that an average of 12 days are lost for every vulnerability patched due to team coordination challenges. When vulnerability response is handled with spreadsheets and email, it’s hard to get up-to-date visibility on the organization’s current risk exposure.</a:t>
            </a:r>
          </a:p>
        </p:txBody>
      </p:sp>
      <p:sp>
        <p:nvSpPr>
          <p:cNvPr id="4" name="Rectangle 3">
            <a:extLst>
              <a:ext uri="{FF2B5EF4-FFF2-40B4-BE49-F238E27FC236}">
                <a16:creationId xmlns:a16="http://schemas.microsoft.com/office/drawing/2014/main" id="{A34137ED-9A80-7747-AAB6-CF72595B535D}"/>
              </a:ext>
            </a:extLst>
          </p:cNvPr>
          <p:cNvSpPr/>
          <p:nvPr/>
        </p:nvSpPr>
        <p:spPr>
          <a:xfrm>
            <a:off x="6803164" y="1828146"/>
            <a:ext cx="3554178" cy="276999"/>
          </a:xfrm>
          <a:prstGeom prst="rect">
            <a:avLst/>
          </a:prstGeom>
        </p:spPr>
        <p:txBody>
          <a:bodyPr wrap="none">
            <a:spAutoFit/>
          </a:bodyPr>
          <a:lstStyle/>
          <a:p>
            <a:r>
              <a:rPr lang="en-US" sz="1200" b="1" dirty="0"/>
              <a:t>ServiceNow Vulnerability Response workflow:</a:t>
            </a:r>
          </a:p>
        </p:txBody>
      </p:sp>
      <p:sp>
        <p:nvSpPr>
          <p:cNvPr id="5" name="Rectangle 4">
            <a:extLst>
              <a:ext uri="{FF2B5EF4-FFF2-40B4-BE49-F238E27FC236}">
                <a16:creationId xmlns:a16="http://schemas.microsoft.com/office/drawing/2014/main" id="{8D16F07E-CA92-A54E-8323-08B94C04B9EA}"/>
              </a:ext>
            </a:extLst>
          </p:cNvPr>
          <p:cNvSpPr/>
          <p:nvPr/>
        </p:nvSpPr>
        <p:spPr>
          <a:xfrm>
            <a:off x="392085" y="3853562"/>
            <a:ext cx="3889441" cy="1938992"/>
          </a:xfrm>
          <a:prstGeom prst="rect">
            <a:avLst/>
          </a:prstGeom>
        </p:spPr>
        <p:txBody>
          <a:bodyPr wrap="square">
            <a:spAutoFit/>
          </a:bodyPr>
          <a:lstStyle/>
          <a:p>
            <a:pPr lvl="0" defTabSz="457017">
              <a:defRPr/>
            </a:pPr>
            <a:r>
              <a:rPr lang="en-US" sz="1200" dirty="0">
                <a:hlinkClick r:id="rId5"/>
              </a:rPr>
              <a:t>ServiceNow</a:t>
            </a:r>
            <a:r>
              <a:rPr lang="en-US" sz="1200" baseline="30000" dirty="0">
                <a:hlinkClick r:id="rId5"/>
              </a:rPr>
              <a:t>®</a:t>
            </a:r>
            <a:r>
              <a:rPr lang="en-US" sz="1200" dirty="0">
                <a:hlinkClick r:id="rId5"/>
              </a:rPr>
              <a:t> Vulnerability Response</a:t>
            </a:r>
            <a:r>
              <a:rPr lang="en-US" sz="1200" dirty="0"/>
              <a:t> (VR) is an application that helps you respond faster and more efficiently to vulnerabilities, connect security and IT teams, and provide real-time visibility. It connects the workflow and automation capabilities of the Now Platform</a:t>
            </a:r>
            <a:r>
              <a:rPr lang="en-US" sz="1200" baseline="30000" dirty="0"/>
              <a:t>®</a:t>
            </a:r>
            <a:r>
              <a:rPr lang="en-US" sz="1200" dirty="0"/>
              <a:t> with vulnerability scan data from leading vendors (Qualys, Rapid7, Tenable) to give your teams a single platform for response that can be shared between security and IT.</a:t>
            </a:r>
          </a:p>
        </p:txBody>
      </p:sp>
    </p:spTree>
    <p:extLst>
      <p:ext uri="{BB962C8B-B14F-4D97-AF65-F5344CB8AC3E}">
        <p14:creationId xmlns:p14="http://schemas.microsoft.com/office/powerpoint/2010/main" val="140367367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E0D7404-DD06-4DE1-8660-235ADCE04570}"/>
              </a:ext>
            </a:extLst>
          </p:cNvPr>
          <p:cNvSpPr/>
          <p:nvPr/>
        </p:nvSpPr>
        <p:spPr>
          <a:xfrm>
            <a:off x="1588" y="1902770"/>
            <a:ext cx="5081057" cy="427057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14" name="Rectangle 13">
            <a:extLst>
              <a:ext uri="{FF2B5EF4-FFF2-40B4-BE49-F238E27FC236}">
                <a16:creationId xmlns:a16="http://schemas.microsoft.com/office/drawing/2014/main" id="{F27CCE1D-86D0-4C21-97F1-9DBA11CE416D}"/>
              </a:ext>
            </a:extLst>
          </p:cNvPr>
          <p:cNvSpPr/>
          <p:nvPr/>
        </p:nvSpPr>
        <p:spPr>
          <a:xfrm>
            <a:off x="5176198" y="1902770"/>
            <a:ext cx="3473942" cy="4270570"/>
          </a:xfrm>
          <a:prstGeom prst="rect">
            <a:avLst/>
          </a:prstGeom>
          <a:solidFill>
            <a:srgbClr val="B0E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15" name="Rectangle 14">
            <a:extLst>
              <a:ext uri="{FF2B5EF4-FFF2-40B4-BE49-F238E27FC236}">
                <a16:creationId xmlns:a16="http://schemas.microsoft.com/office/drawing/2014/main" id="{37538524-561F-492C-9B38-B37171A54687}"/>
              </a:ext>
            </a:extLst>
          </p:cNvPr>
          <p:cNvSpPr/>
          <p:nvPr/>
        </p:nvSpPr>
        <p:spPr>
          <a:xfrm>
            <a:off x="8723144" y="1902770"/>
            <a:ext cx="3464094" cy="4270570"/>
          </a:xfrm>
          <a:prstGeom prst="rect">
            <a:avLst/>
          </a:prstGeom>
          <a:solidFill>
            <a:srgbClr val="CDEB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264" name="Rectangle 263">
            <a:extLst>
              <a:ext uri="{FF2B5EF4-FFF2-40B4-BE49-F238E27FC236}">
                <a16:creationId xmlns:a16="http://schemas.microsoft.com/office/drawing/2014/main" id="{3544AF08-C3AF-4769-92BC-4CA4F72843F3}"/>
              </a:ext>
            </a:extLst>
          </p:cNvPr>
          <p:cNvSpPr/>
          <p:nvPr/>
        </p:nvSpPr>
        <p:spPr>
          <a:xfrm>
            <a:off x="1588" y="6173342"/>
            <a:ext cx="12185651" cy="691029"/>
          </a:xfrm>
          <a:prstGeom prst="rect">
            <a:avLst/>
          </a:prstGeom>
          <a:solidFill>
            <a:srgbClr val="2D3D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12" name="Rectangle 11">
            <a:extLst>
              <a:ext uri="{FF2B5EF4-FFF2-40B4-BE49-F238E27FC236}">
                <a16:creationId xmlns:a16="http://schemas.microsoft.com/office/drawing/2014/main" id="{8AAC5038-5E1B-453E-A260-433CA474F242}"/>
              </a:ext>
            </a:extLst>
          </p:cNvPr>
          <p:cNvSpPr/>
          <p:nvPr/>
        </p:nvSpPr>
        <p:spPr>
          <a:xfrm>
            <a:off x="1588" y="894"/>
            <a:ext cx="12185651" cy="1923885"/>
          </a:xfrm>
          <a:prstGeom prst="rect">
            <a:avLst/>
          </a:prstGeom>
          <a:solidFill>
            <a:srgbClr val="2D3D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8" name="TextBox 7">
            <a:extLst>
              <a:ext uri="{FF2B5EF4-FFF2-40B4-BE49-F238E27FC236}">
                <a16:creationId xmlns:a16="http://schemas.microsoft.com/office/drawing/2014/main" id="{789E0BA9-D28C-4FA9-BA73-7B73048B9B54}"/>
              </a:ext>
            </a:extLst>
          </p:cNvPr>
          <p:cNvSpPr txBox="1"/>
          <p:nvPr/>
        </p:nvSpPr>
        <p:spPr>
          <a:xfrm>
            <a:off x="427028" y="610610"/>
            <a:ext cx="6277648" cy="553854"/>
          </a:xfrm>
          <a:prstGeom prst="rect">
            <a:avLst/>
          </a:prstGeom>
          <a:noFill/>
        </p:spPr>
        <p:txBody>
          <a:bodyPr wrap="none" rtlCol="0">
            <a:spAutoFit/>
          </a:bodyPr>
          <a:lstStyle/>
          <a:p>
            <a:pPr marL="0" marR="0" lvl="0" indent="0" algn="l" defTabSz="914126" rtl="0" eaLnBrk="1" fontAlgn="auto" latinLnBrk="0" hangingPunct="1">
              <a:lnSpc>
                <a:spcPct val="100000"/>
              </a:lnSpc>
              <a:spcBef>
                <a:spcPts val="0"/>
              </a:spcBef>
              <a:spcAft>
                <a:spcPts val="0"/>
              </a:spcAft>
              <a:buClrTx/>
              <a:buSzTx/>
              <a:buFontTx/>
              <a:buNone/>
              <a:tabLst/>
              <a:defRPr/>
            </a:pPr>
            <a:r>
              <a:rPr kumimoji="0" lang="en-US" sz="2999" b="1" i="0" u="none" strike="noStrike" kern="1200" cap="none" spc="0" normalizeH="0" baseline="0" noProof="0" dirty="0">
                <a:ln>
                  <a:noFill/>
                </a:ln>
                <a:solidFill>
                  <a:srgbClr val="FFFFFF"/>
                </a:solidFill>
                <a:effectLst/>
                <a:uLnTx/>
                <a:uFillTx/>
                <a:latin typeface="Century Gothic" panose="020F0302020204030204"/>
                <a:ea typeface="+mn-ea"/>
                <a:cs typeface="+mn-cs"/>
              </a:rPr>
              <a:t>Customer Success Best Practices</a:t>
            </a:r>
          </a:p>
        </p:txBody>
      </p:sp>
      <p:sp>
        <p:nvSpPr>
          <p:cNvPr id="9" name="TextBox 8">
            <a:extLst>
              <a:ext uri="{FF2B5EF4-FFF2-40B4-BE49-F238E27FC236}">
                <a16:creationId xmlns:a16="http://schemas.microsoft.com/office/drawing/2014/main" id="{CB95CEC9-51FE-4FEA-999E-6AD3399A21CB}"/>
              </a:ext>
            </a:extLst>
          </p:cNvPr>
          <p:cNvSpPr txBox="1"/>
          <p:nvPr/>
        </p:nvSpPr>
        <p:spPr>
          <a:xfrm>
            <a:off x="427026" y="1175791"/>
            <a:ext cx="8628826" cy="535392"/>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E5D87C"/>
                </a:solidFill>
                <a:effectLst/>
                <a:uLnTx/>
                <a:uFillTx/>
                <a:latin typeface="Century Gothic" panose="020F0302020204030204"/>
                <a:ea typeface="+mn-ea"/>
                <a:cs typeface="+mn-cs"/>
              </a:rPr>
              <a:t>ServiceNow’s Best Practice Center of Excellence </a:t>
            </a:r>
            <a:r>
              <a:rPr kumimoji="0" lang="en-US" sz="1600" b="0" i="0" u="none" strike="noStrike" kern="1200" cap="none" spc="0" normalizeH="0" baseline="0" noProof="0" dirty="0">
                <a:ln>
                  <a:noFill/>
                </a:ln>
                <a:solidFill>
                  <a:srgbClr val="FFFFFF"/>
                </a:solidFill>
                <a:effectLst/>
                <a:uLnTx/>
                <a:uFillTx/>
                <a:latin typeface="Century Gothic" panose="020F0302020204030204"/>
                <a:ea typeface="+mn-ea"/>
                <a:cs typeface="+mn-cs"/>
              </a:rPr>
              <a:t>provides prescriptive, actionable advice to help you maximize the value of your ServiceNow investment. </a:t>
            </a:r>
          </a:p>
        </p:txBody>
      </p:sp>
      <p:pic>
        <p:nvPicPr>
          <p:cNvPr id="192" name="Picture 191">
            <a:extLst>
              <a:ext uri="{FF2B5EF4-FFF2-40B4-BE49-F238E27FC236}">
                <a16:creationId xmlns:a16="http://schemas.microsoft.com/office/drawing/2014/main" id="{24143576-B0E3-42E2-8C34-734995A06A46}"/>
              </a:ext>
            </a:extLst>
          </p:cNvPr>
          <p:cNvPicPr>
            <a:picLocks noChangeAspect="1"/>
          </p:cNvPicPr>
          <p:nvPr/>
        </p:nvPicPr>
        <p:blipFill rotWithShape="1">
          <a:blip r:embed="rId3"/>
          <a:srcRect l="72818" t="17559" r="12185" b="39668"/>
          <a:stretch/>
        </p:blipFill>
        <p:spPr>
          <a:xfrm>
            <a:off x="9819507" y="149304"/>
            <a:ext cx="1941530" cy="1643087"/>
          </a:xfrm>
          <a:prstGeom prst="rect">
            <a:avLst/>
          </a:prstGeom>
        </p:spPr>
      </p:pic>
      <p:sp>
        <p:nvSpPr>
          <p:cNvPr id="263" name="TextBox 262">
            <a:extLst>
              <a:ext uri="{FF2B5EF4-FFF2-40B4-BE49-F238E27FC236}">
                <a16:creationId xmlns:a16="http://schemas.microsoft.com/office/drawing/2014/main" id="{1DDFFA9B-94AF-427C-858F-FB9448EAD06E}"/>
              </a:ext>
            </a:extLst>
          </p:cNvPr>
          <p:cNvSpPr txBox="1"/>
          <p:nvPr/>
        </p:nvSpPr>
        <p:spPr>
          <a:xfrm>
            <a:off x="475794" y="6336776"/>
            <a:ext cx="2742486" cy="341543"/>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Tx/>
              <a:buSzTx/>
              <a:buFontTx/>
              <a:buNone/>
              <a:tabLst/>
              <a:defRPr/>
            </a:pPr>
            <a:r>
              <a:rPr kumimoji="0" lang="en-US" sz="1799" b="1" i="0" u="none" strike="noStrike" kern="0" cap="none" spc="0" normalizeH="0" baseline="0" noProof="0" dirty="0">
                <a:ln>
                  <a:noFill/>
                </a:ln>
                <a:solidFill>
                  <a:srgbClr val="FFFFFF"/>
                </a:solidFill>
                <a:effectLst/>
                <a:uLnTx/>
                <a:uFillTx/>
                <a:latin typeface="Century Gothic" panose="020B0502020202020204" pitchFamily="34" charset="0"/>
                <a:ea typeface="+mn-ea"/>
                <a:cs typeface="+mn-cs"/>
              </a:rPr>
              <a:t>Get started today. </a:t>
            </a:r>
          </a:p>
        </p:txBody>
      </p:sp>
      <p:sp>
        <p:nvSpPr>
          <p:cNvPr id="265" name="TextBox 264">
            <a:extLst>
              <a:ext uri="{FF2B5EF4-FFF2-40B4-BE49-F238E27FC236}">
                <a16:creationId xmlns:a16="http://schemas.microsoft.com/office/drawing/2014/main" id="{5EEC131A-6FF8-407B-8479-A75F41C0074D}"/>
              </a:ext>
            </a:extLst>
          </p:cNvPr>
          <p:cNvSpPr txBox="1"/>
          <p:nvPr/>
        </p:nvSpPr>
        <p:spPr>
          <a:xfrm>
            <a:off x="2564259" y="6334433"/>
            <a:ext cx="4528346" cy="341543"/>
          </a:xfrm>
          <a:prstGeom prst="rect">
            <a:avLst/>
          </a:prstGeom>
          <a:noFill/>
        </p:spPr>
        <p:txBody>
          <a:bodyPr wrap="square" rtlCol="0">
            <a:spAutoFit/>
          </a:bodyPr>
          <a:lstStyle/>
          <a:p>
            <a:pPr marL="0" marR="0" lvl="0" indent="0" algn="l" defTabSz="914126" rtl="0" eaLnBrk="1" fontAlgn="auto" latinLnBrk="0" hangingPunct="1">
              <a:lnSpc>
                <a:spcPct val="90000"/>
              </a:lnSpc>
              <a:spcBef>
                <a:spcPts val="600"/>
              </a:spcBef>
              <a:spcAft>
                <a:spcPts val="0"/>
              </a:spcAft>
              <a:buClrTx/>
              <a:buSzTx/>
              <a:buFontTx/>
              <a:buNone/>
              <a:tabLst/>
              <a:defRPr/>
            </a:pPr>
            <a:r>
              <a:rPr kumimoji="0" lang="en-US" sz="1799" b="0" i="0" u="none" strike="noStrike" kern="0" cap="none" spc="-20" normalizeH="0" baseline="0" noProof="0" dirty="0">
                <a:ln>
                  <a:noFill/>
                </a:ln>
                <a:solidFill>
                  <a:srgbClr val="FFFFFF"/>
                </a:solidFill>
                <a:effectLst/>
                <a:uLnTx/>
                <a:uFillTx/>
                <a:latin typeface="Century Gothic" panose="020B0502020202020204" pitchFamily="34" charset="0"/>
                <a:ea typeface="+mn-ea"/>
                <a:cs typeface="+mn-cs"/>
              </a:rPr>
              <a:t>Visit</a:t>
            </a:r>
            <a:r>
              <a:rPr kumimoji="0" lang="en-US" sz="1799" b="1" i="0" u="none" strike="noStrike" kern="0" cap="none" spc="-20" normalizeH="0" baseline="0" noProof="0" dirty="0">
                <a:ln>
                  <a:noFill/>
                </a:ln>
                <a:solidFill>
                  <a:srgbClr val="FFFFFF"/>
                </a:solidFill>
                <a:effectLst/>
                <a:uLnTx/>
                <a:uFillTx/>
                <a:latin typeface="Century Gothic" panose="020B0502020202020204" pitchFamily="34" charset="0"/>
                <a:ea typeface="+mn-ea"/>
                <a:cs typeface="+mn-cs"/>
              </a:rPr>
              <a:t> </a:t>
            </a:r>
            <a:r>
              <a:rPr kumimoji="0" lang="en-US" sz="1799" b="1" i="0" u="none" strike="noStrike" kern="0" cap="none" spc="-20" normalizeH="0" baseline="0" noProof="0" dirty="0">
                <a:ln>
                  <a:noFill/>
                </a:ln>
                <a:solidFill>
                  <a:srgbClr val="E5D87C"/>
                </a:solidFill>
                <a:effectLst/>
                <a:uLnTx/>
                <a:uFillTx/>
                <a:latin typeface="Century Gothic" panose="020B0502020202020204" pitchFamily="34" charset="0"/>
                <a:ea typeface="+mn-ea"/>
                <a:cs typeface="+mn-cs"/>
                <a:hlinkClick r:id="rId4">
                  <a:extLst>
                    <a:ext uri="{A12FA001-AC4F-418D-AE19-62706E023703}">
                      <ahyp:hlinkClr xmlns:ahyp="http://schemas.microsoft.com/office/drawing/2018/hyperlinkcolor" val="tx"/>
                    </a:ext>
                  </a:extLst>
                </a:hlinkClick>
              </a:rPr>
              <a:t>Customer Success Center</a:t>
            </a:r>
            <a:r>
              <a:rPr kumimoji="0" lang="en-US" sz="1799" b="1" i="0" u="none" strike="noStrike" kern="0" cap="none" spc="-20" normalizeH="0" baseline="0" noProof="0" dirty="0">
                <a:ln>
                  <a:noFill/>
                </a:ln>
                <a:solidFill>
                  <a:srgbClr val="FFFFFF"/>
                </a:solidFill>
                <a:effectLst/>
                <a:uLnTx/>
                <a:uFillTx/>
                <a:latin typeface="Century Gothic" panose="020B0502020202020204" pitchFamily="34" charset="0"/>
                <a:ea typeface="+mn-ea"/>
                <a:cs typeface="+mn-cs"/>
              </a:rPr>
              <a:t>.</a:t>
            </a:r>
            <a:endParaRPr kumimoji="0" lang="en-US" sz="1799" b="0" i="0" u="none" strike="noStrike" kern="0" cap="none" spc="-20" normalizeH="0" baseline="0" noProof="0" dirty="0">
              <a:ln>
                <a:noFill/>
              </a:ln>
              <a:solidFill>
                <a:srgbClr val="FFFFFF"/>
              </a:solidFill>
              <a:effectLst/>
              <a:uLnTx/>
              <a:uFillTx/>
              <a:latin typeface="Century Gothic" panose="020B0502020202020204" pitchFamily="34" charset="0"/>
              <a:ea typeface="+mn-ea"/>
              <a:cs typeface="+mn-cs"/>
            </a:endParaRPr>
          </a:p>
        </p:txBody>
      </p:sp>
      <p:sp>
        <p:nvSpPr>
          <p:cNvPr id="281" name="Rectangle: Rounded Corners 280">
            <a:extLst>
              <a:ext uri="{FF2B5EF4-FFF2-40B4-BE49-F238E27FC236}">
                <a16:creationId xmlns:a16="http://schemas.microsoft.com/office/drawing/2014/main" id="{8E031DDF-8A41-4DC8-9643-DC429CCD412B}"/>
              </a:ext>
            </a:extLst>
          </p:cNvPr>
          <p:cNvSpPr/>
          <p:nvPr/>
        </p:nvSpPr>
        <p:spPr>
          <a:xfrm>
            <a:off x="9031583" y="6288531"/>
            <a:ext cx="2638265" cy="460258"/>
          </a:xfrm>
          <a:prstGeom prst="roundRect">
            <a:avLst>
              <a:gd name="adj" fmla="val 50000"/>
            </a:avLst>
          </a:prstGeom>
          <a:solidFill>
            <a:srgbClr val="FC72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282" name="TextBox 281">
            <a:extLst>
              <a:ext uri="{FF2B5EF4-FFF2-40B4-BE49-F238E27FC236}">
                <a16:creationId xmlns:a16="http://schemas.microsoft.com/office/drawing/2014/main" id="{9D5379A5-12E4-4C01-99CA-80E704E78ED4}"/>
              </a:ext>
            </a:extLst>
          </p:cNvPr>
          <p:cNvSpPr txBox="1"/>
          <p:nvPr/>
        </p:nvSpPr>
        <p:spPr>
          <a:xfrm>
            <a:off x="9026762" y="6307146"/>
            <a:ext cx="2643086" cy="424621"/>
          </a:xfrm>
          <a:prstGeom prst="rect">
            <a:avLst/>
          </a:prstGeom>
          <a:noFill/>
        </p:spPr>
        <p:txBody>
          <a:bodyPr wrap="square" rtlCol="0">
            <a:spAutoFit/>
          </a:bodyPr>
          <a:lstStyle/>
          <a:p>
            <a:pPr marL="0" marR="0" lvl="0" indent="0" algn="ctr" defTabSz="914126" rtl="0" eaLnBrk="1" fontAlgn="auto" latinLnBrk="0" hangingPunct="1">
              <a:lnSpc>
                <a:spcPct val="9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Contact your ServiceNow team </a:t>
            </a:r>
            <a:br>
              <a:rPr kumimoji="0" lang="en-US" sz="12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br>
            <a:r>
              <a:rPr kumimoji="0" lang="en-US" sz="120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for personalized assistance.  </a:t>
            </a:r>
          </a:p>
        </p:txBody>
      </p:sp>
      <p:sp>
        <p:nvSpPr>
          <p:cNvPr id="285" name="TextBox 284">
            <a:extLst>
              <a:ext uri="{FF2B5EF4-FFF2-40B4-BE49-F238E27FC236}">
                <a16:creationId xmlns:a16="http://schemas.microsoft.com/office/drawing/2014/main" id="{BC053A0B-508C-47F8-A5FC-688EFF9B1EEB}"/>
              </a:ext>
            </a:extLst>
          </p:cNvPr>
          <p:cNvSpPr txBox="1"/>
          <p:nvPr/>
        </p:nvSpPr>
        <p:spPr>
          <a:xfrm>
            <a:off x="427028" y="2007703"/>
            <a:ext cx="2791254" cy="563084"/>
          </a:xfrm>
          <a:prstGeom prst="rect">
            <a:avLst/>
          </a:prstGeom>
          <a:noFill/>
        </p:spPr>
        <p:txBody>
          <a:bodyPr wrap="square" rtlCol="0">
            <a:spAutoFit/>
          </a:bodyPr>
          <a:lstStyle/>
          <a:p>
            <a:pPr marL="0" marR="0" lvl="0" indent="0" algn="l" defTabSz="256977" rtl="0" eaLnBrk="1" fontAlgn="auto" latinLnBrk="0" hangingPunct="1">
              <a:lnSpc>
                <a:spcPct val="90000"/>
              </a:lnSpc>
              <a:spcBef>
                <a:spcPts val="0"/>
              </a:spcBef>
              <a:spcAft>
                <a:spcPts val="0"/>
              </a:spcAft>
              <a:buClrTx/>
              <a:buSzTx/>
              <a:buFontTx/>
              <a:buNone/>
              <a:tabLst/>
              <a:defRPr/>
            </a:pPr>
            <a:r>
              <a:rPr kumimoji="0" lang="en-US" sz="1699"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Definitive </a:t>
            </a:r>
            <a:r>
              <a:rPr kumimoji="0" lang="en-US" sz="1699" b="1" i="0" u="none" strike="noStrike" kern="1200" cap="none" spc="-20" normalizeH="0" baseline="0" noProof="0" dirty="0">
                <a:ln>
                  <a:noFill/>
                </a:ln>
                <a:solidFill>
                  <a:srgbClr val="293E40"/>
                </a:solidFill>
                <a:effectLst/>
                <a:uLnTx/>
                <a:uFillTx/>
                <a:latin typeface="Century Gothic" panose="020B0502020202020204" pitchFamily="34" charset="0"/>
                <a:ea typeface="+mn-ea"/>
                <a:cs typeface="+mn-cs"/>
              </a:rPr>
              <a:t>guidance on a breadth of topics</a:t>
            </a:r>
          </a:p>
        </p:txBody>
      </p:sp>
      <p:grpSp>
        <p:nvGrpSpPr>
          <p:cNvPr id="2" name="Group 1">
            <a:extLst>
              <a:ext uri="{FF2B5EF4-FFF2-40B4-BE49-F238E27FC236}">
                <a16:creationId xmlns:a16="http://schemas.microsoft.com/office/drawing/2014/main" id="{02A63C00-F51E-491B-BC76-7B4A985F47B0}"/>
              </a:ext>
            </a:extLst>
          </p:cNvPr>
          <p:cNvGrpSpPr/>
          <p:nvPr/>
        </p:nvGrpSpPr>
        <p:grpSpPr>
          <a:xfrm>
            <a:off x="610646" y="2698747"/>
            <a:ext cx="4008471" cy="2630838"/>
            <a:chOff x="398757" y="2652609"/>
            <a:chExt cx="3863298" cy="2535558"/>
          </a:xfrm>
        </p:grpSpPr>
        <p:sp>
          <p:nvSpPr>
            <p:cNvPr id="286" name="Oval 285">
              <a:extLst>
                <a:ext uri="{FF2B5EF4-FFF2-40B4-BE49-F238E27FC236}">
                  <a16:creationId xmlns:a16="http://schemas.microsoft.com/office/drawing/2014/main" id="{A7498757-4FE9-4649-8796-A8B6A11070E9}"/>
                </a:ext>
              </a:extLst>
            </p:cNvPr>
            <p:cNvSpPr/>
            <p:nvPr/>
          </p:nvSpPr>
          <p:spPr>
            <a:xfrm>
              <a:off x="1231029" y="2820645"/>
              <a:ext cx="2220942" cy="2220942"/>
            </a:xfrm>
            <a:prstGeom prst="ellipse">
              <a:avLst/>
            </a:prstGeom>
            <a:solidFill>
              <a:schemeClr val="bg2">
                <a:alpha val="75000"/>
              </a:schemeClr>
            </a:solidFill>
            <a:ln w="9525" cap="rnd" cmpd="sng" algn="ctr">
              <a:solidFill>
                <a:srgbClr val="293E40"/>
              </a:solidFill>
              <a:prstDash val="dash"/>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287" name="Rectangle: Rounded Corners 286">
              <a:extLst>
                <a:ext uri="{FF2B5EF4-FFF2-40B4-BE49-F238E27FC236}">
                  <a16:creationId xmlns:a16="http://schemas.microsoft.com/office/drawing/2014/main" id="{E73C9A4B-533E-48C9-9047-988244195F65}"/>
                </a:ext>
              </a:extLst>
            </p:cNvPr>
            <p:cNvSpPr>
              <a:spLocks noChangeAspect="1"/>
            </p:cNvSpPr>
            <p:nvPr/>
          </p:nvSpPr>
          <p:spPr>
            <a:xfrm>
              <a:off x="524623" y="3757090"/>
              <a:ext cx="1013679" cy="348053"/>
            </a:xfrm>
            <a:prstGeom prst="roundRect">
              <a:avLst>
                <a:gd name="adj" fmla="val 50000"/>
              </a:avLst>
            </a:prstGeom>
            <a:solidFill>
              <a:srgbClr val="FC72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288" name="TextBox 287">
              <a:extLst>
                <a:ext uri="{FF2B5EF4-FFF2-40B4-BE49-F238E27FC236}">
                  <a16:creationId xmlns:a16="http://schemas.microsoft.com/office/drawing/2014/main" id="{163B0CA0-2F34-45BA-8C2D-9E90D75D507C}"/>
                </a:ext>
              </a:extLst>
            </p:cNvPr>
            <p:cNvSpPr txBox="1"/>
            <p:nvPr/>
          </p:nvSpPr>
          <p:spPr>
            <a:xfrm>
              <a:off x="398757" y="3796704"/>
              <a:ext cx="1265410" cy="253916"/>
            </a:xfrm>
            <a:prstGeom prst="rect">
              <a:avLst/>
            </a:prstGeom>
            <a:noFill/>
          </p:spPr>
          <p:txBody>
            <a:bodyPr wrap="square" rtlCol="0">
              <a:spAutoFit/>
            </a:bodyPr>
            <a:lstStyle/>
            <a:p>
              <a:pPr marL="0" marR="0" lvl="0" indent="0" algn="ctr" defTabSz="914126"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30" normalizeH="0" baseline="0" noProof="0" dirty="0">
                  <a:ln>
                    <a:noFill/>
                  </a:ln>
                  <a:solidFill>
                    <a:srgbClr val="FFFFFF"/>
                  </a:solidFill>
                  <a:effectLst/>
                  <a:uLnTx/>
                  <a:uFillTx/>
                  <a:latin typeface="Century Gothic" panose="020B0502020202020204" pitchFamily="34" charset="0"/>
                  <a:ea typeface="+mn-ea"/>
                  <a:cs typeface="+mn-cs"/>
                </a:rPr>
                <a:t>Management</a:t>
              </a:r>
            </a:p>
          </p:txBody>
        </p:sp>
        <p:sp>
          <p:nvSpPr>
            <p:cNvPr id="289" name="Rectangle: Rounded Corners 288">
              <a:extLst>
                <a:ext uri="{FF2B5EF4-FFF2-40B4-BE49-F238E27FC236}">
                  <a16:creationId xmlns:a16="http://schemas.microsoft.com/office/drawing/2014/main" id="{1494164F-3B1E-462F-895A-3890173A911B}"/>
                </a:ext>
              </a:extLst>
            </p:cNvPr>
            <p:cNvSpPr>
              <a:spLocks noChangeAspect="1"/>
            </p:cNvSpPr>
            <p:nvPr/>
          </p:nvSpPr>
          <p:spPr>
            <a:xfrm>
              <a:off x="3122511" y="3757090"/>
              <a:ext cx="1013679" cy="348053"/>
            </a:xfrm>
            <a:prstGeom prst="roundRect">
              <a:avLst>
                <a:gd name="adj" fmla="val 50000"/>
              </a:avLst>
            </a:prstGeom>
            <a:solidFill>
              <a:srgbClr val="68A1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290" name="TextBox 289">
              <a:extLst>
                <a:ext uri="{FF2B5EF4-FFF2-40B4-BE49-F238E27FC236}">
                  <a16:creationId xmlns:a16="http://schemas.microsoft.com/office/drawing/2014/main" id="{EC73007B-82DC-47A5-88C8-1A73C9EE54AA}"/>
                </a:ext>
              </a:extLst>
            </p:cNvPr>
            <p:cNvSpPr txBox="1"/>
            <p:nvPr/>
          </p:nvSpPr>
          <p:spPr>
            <a:xfrm>
              <a:off x="2996645" y="3808006"/>
              <a:ext cx="1265410" cy="253916"/>
            </a:xfrm>
            <a:prstGeom prst="rect">
              <a:avLst/>
            </a:prstGeom>
            <a:noFill/>
          </p:spPr>
          <p:txBody>
            <a:bodyPr wrap="square" rtlCol="0">
              <a:spAutoFit/>
            </a:bodyPr>
            <a:lstStyle/>
            <a:p>
              <a:pPr marL="0" marR="0" lvl="0" indent="0" algn="ctr" defTabSz="914126"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Technical</a:t>
              </a:r>
            </a:p>
          </p:txBody>
        </p:sp>
        <p:sp>
          <p:nvSpPr>
            <p:cNvPr id="291" name="Rectangle: Rounded Corners 290">
              <a:extLst>
                <a:ext uri="{FF2B5EF4-FFF2-40B4-BE49-F238E27FC236}">
                  <a16:creationId xmlns:a16="http://schemas.microsoft.com/office/drawing/2014/main" id="{B08FF606-F32D-4CD9-B67D-CC967C5EB6B2}"/>
                </a:ext>
              </a:extLst>
            </p:cNvPr>
            <p:cNvSpPr>
              <a:spLocks noChangeAspect="1"/>
            </p:cNvSpPr>
            <p:nvPr/>
          </p:nvSpPr>
          <p:spPr>
            <a:xfrm>
              <a:off x="1834661" y="4840114"/>
              <a:ext cx="1013679" cy="348053"/>
            </a:xfrm>
            <a:prstGeom prst="roundRect">
              <a:avLst>
                <a:gd name="adj" fmla="val 50000"/>
              </a:avLst>
            </a:prstGeom>
            <a:solidFill>
              <a:srgbClr val="8686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292" name="TextBox 291">
              <a:extLst>
                <a:ext uri="{FF2B5EF4-FFF2-40B4-BE49-F238E27FC236}">
                  <a16:creationId xmlns:a16="http://schemas.microsoft.com/office/drawing/2014/main" id="{BA966EF4-8774-418E-96F6-B7A0F7DE09EC}"/>
                </a:ext>
              </a:extLst>
            </p:cNvPr>
            <p:cNvSpPr txBox="1"/>
            <p:nvPr/>
          </p:nvSpPr>
          <p:spPr>
            <a:xfrm>
              <a:off x="1708795" y="4886967"/>
              <a:ext cx="1265410" cy="253916"/>
            </a:xfrm>
            <a:prstGeom prst="rect">
              <a:avLst/>
            </a:prstGeom>
            <a:noFill/>
          </p:spPr>
          <p:txBody>
            <a:bodyPr wrap="square" rtlCol="0">
              <a:spAutoFit/>
            </a:bodyPr>
            <a:lstStyle/>
            <a:p>
              <a:pPr marL="0" marR="0" lvl="0" indent="0" algn="ctr" defTabSz="914126"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Tactical</a:t>
              </a:r>
            </a:p>
          </p:txBody>
        </p:sp>
        <p:sp>
          <p:nvSpPr>
            <p:cNvPr id="293" name="Rectangle: Rounded Corners 292">
              <a:extLst>
                <a:ext uri="{FF2B5EF4-FFF2-40B4-BE49-F238E27FC236}">
                  <a16:creationId xmlns:a16="http://schemas.microsoft.com/office/drawing/2014/main" id="{EE3C7C5A-D0FC-4388-AF30-EB3D5E46B6D5}"/>
                </a:ext>
              </a:extLst>
            </p:cNvPr>
            <p:cNvSpPr>
              <a:spLocks noChangeAspect="1"/>
            </p:cNvSpPr>
            <p:nvPr/>
          </p:nvSpPr>
          <p:spPr>
            <a:xfrm>
              <a:off x="1834661" y="2652609"/>
              <a:ext cx="1013679" cy="348053"/>
            </a:xfrm>
            <a:prstGeom prst="roundRect">
              <a:avLst>
                <a:gd name="adj" fmla="val 50000"/>
              </a:avLst>
            </a:prstGeom>
            <a:solidFill>
              <a:srgbClr val="81B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294" name="TextBox 293">
              <a:extLst>
                <a:ext uri="{FF2B5EF4-FFF2-40B4-BE49-F238E27FC236}">
                  <a16:creationId xmlns:a16="http://schemas.microsoft.com/office/drawing/2014/main" id="{0553C12A-18E6-4E76-A1A7-B3BCB760F85B}"/>
                </a:ext>
              </a:extLst>
            </p:cNvPr>
            <p:cNvSpPr txBox="1"/>
            <p:nvPr/>
          </p:nvSpPr>
          <p:spPr>
            <a:xfrm>
              <a:off x="1708795" y="2699462"/>
              <a:ext cx="1265410" cy="253916"/>
            </a:xfrm>
            <a:prstGeom prst="rect">
              <a:avLst/>
            </a:prstGeom>
            <a:noFill/>
          </p:spPr>
          <p:txBody>
            <a:bodyPr wrap="square" rtlCol="0">
              <a:spAutoFit/>
            </a:bodyPr>
            <a:lstStyle/>
            <a:p>
              <a:pPr marL="0" marR="0" lvl="0" indent="0" algn="ctr" defTabSz="914126"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dirty="0">
                  <a:ln>
                    <a:noFill/>
                  </a:ln>
                  <a:solidFill>
                    <a:srgbClr val="FFFFFF"/>
                  </a:solidFill>
                  <a:effectLst/>
                  <a:uLnTx/>
                  <a:uFillTx/>
                  <a:latin typeface="Century Gothic" panose="020B0502020202020204" pitchFamily="34" charset="0"/>
                  <a:ea typeface="+mn-ea"/>
                  <a:cs typeface="+mn-cs"/>
                </a:rPr>
                <a:t>Strategic</a:t>
              </a:r>
            </a:p>
          </p:txBody>
        </p:sp>
        <p:grpSp>
          <p:nvGrpSpPr>
            <p:cNvPr id="295" name="Group 294">
              <a:extLst>
                <a:ext uri="{FF2B5EF4-FFF2-40B4-BE49-F238E27FC236}">
                  <a16:creationId xmlns:a16="http://schemas.microsoft.com/office/drawing/2014/main" id="{ED479D77-B38F-4C35-9B22-9F3093B07A0E}"/>
                </a:ext>
              </a:extLst>
            </p:cNvPr>
            <p:cNvGrpSpPr/>
            <p:nvPr/>
          </p:nvGrpSpPr>
          <p:grpSpPr>
            <a:xfrm>
              <a:off x="1783907" y="3171657"/>
              <a:ext cx="1670848" cy="1547748"/>
              <a:chOff x="4058613" y="2235225"/>
              <a:chExt cx="1687744" cy="1563398"/>
            </a:xfrm>
          </p:grpSpPr>
          <p:grpSp>
            <p:nvGrpSpPr>
              <p:cNvPr id="296" name="Group 63">
                <a:extLst>
                  <a:ext uri="{FF2B5EF4-FFF2-40B4-BE49-F238E27FC236}">
                    <a16:creationId xmlns:a16="http://schemas.microsoft.com/office/drawing/2014/main" id="{1A5EECA1-B105-4D1D-ADF0-3E6DB7EE5D73}"/>
                  </a:ext>
                </a:extLst>
              </p:cNvPr>
              <p:cNvGrpSpPr>
                <a:grpSpLocks noChangeAspect="1"/>
              </p:cNvGrpSpPr>
              <p:nvPr/>
            </p:nvGrpSpPr>
            <p:grpSpPr bwMode="auto">
              <a:xfrm>
                <a:off x="4058613" y="2256139"/>
                <a:ext cx="316000" cy="325874"/>
                <a:chOff x="6965" y="2999"/>
                <a:chExt cx="256" cy="264"/>
              </a:xfrm>
            </p:grpSpPr>
            <p:sp>
              <p:nvSpPr>
                <p:cNvPr id="306" name="Freeform 64">
                  <a:extLst>
                    <a:ext uri="{FF2B5EF4-FFF2-40B4-BE49-F238E27FC236}">
                      <a16:creationId xmlns:a16="http://schemas.microsoft.com/office/drawing/2014/main" id="{E6011CDB-3E16-48EB-8606-68AC404E3D01}"/>
                    </a:ext>
                  </a:extLst>
                </p:cNvPr>
                <p:cNvSpPr>
                  <a:spLocks noEditPoints="1"/>
                </p:cNvSpPr>
                <p:nvPr/>
              </p:nvSpPr>
              <p:spPr bwMode="auto">
                <a:xfrm>
                  <a:off x="6965" y="2999"/>
                  <a:ext cx="256" cy="264"/>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12 h 236"/>
                    <a:gd name="T12" fmla="*/ 12 w 236"/>
                    <a:gd name="T13" fmla="*/ 118 h 236"/>
                    <a:gd name="T14" fmla="*/ 118 w 236"/>
                    <a:gd name="T15" fmla="*/ 224 h 236"/>
                    <a:gd name="T16" fmla="*/ 224 w 236"/>
                    <a:gd name="T17" fmla="*/ 118 h 236"/>
                    <a:gd name="T18" fmla="*/ 118 w 236"/>
                    <a:gd name="T19" fmla="*/ 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12"/>
                      </a:moveTo>
                      <a:cubicBezTo>
                        <a:pt x="60" y="12"/>
                        <a:pt x="12" y="60"/>
                        <a:pt x="12" y="118"/>
                      </a:cubicBezTo>
                      <a:cubicBezTo>
                        <a:pt x="12" y="176"/>
                        <a:pt x="60" y="224"/>
                        <a:pt x="118" y="224"/>
                      </a:cubicBezTo>
                      <a:cubicBezTo>
                        <a:pt x="176" y="224"/>
                        <a:pt x="224" y="176"/>
                        <a:pt x="224" y="118"/>
                      </a:cubicBezTo>
                      <a:cubicBezTo>
                        <a:pt x="224" y="60"/>
                        <a:pt x="176" y="12"/>
                        <a:pt x="118" y="12"/>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07" name="Freeform 65">
                  <a:extLst>
                    <a:ext uri="{FF2B5EF4-FFF2-40B4-BE49-F238E27FC236}">
                      <a16:creationId xmlns:a16="http://schemas.microsoft.com/office/drawing/2014/main" id="{252595A2-20F4-48D8-B374-B7A225814833}"/>
                    </a:ext>
                  </a:extLst>
                </p:cNvPr>
                <p:cNvSpPr>
                  <a:spLocks/>
                </p:cNvSpPr>
                <p:nvPr/>
              </p:nvSpPr>
              <p:spPr bwMode="auto">
                <a:xfrm>
                  <a:off x="7033" y="3078"/>
                  <a:ext cx="128" cy="102"/>
                </a:xfrm>
                <a:custGeom>
                  <a:avLst/>
                  <a:gdLst>
                    <a:gd name="T0" fmla="*/ 39 w 118"/>
                    <a:gd name="T1" fmla="*/ 91 h 91"/>
                    <a:gd name="T2" fmla="*/ 31 w 118"/>
                    <a:gd name="T3" fmla="*/ 87 h 91"/>
                    <a:gd name="T4" fmla="*/ 3 w 118"/>
                    <a:gd name="T5" fmla="*/ 60 h 91"/>
                    <a:gd name="T6" fmla="*/ 3 w 118"/>
                    <a:gd name="T7" fmla="*/ 51 h 91"/>
                    <a:gd name="T8" fmla="*/ 11 w 118"/>
                    <a:gd name="T9" fmla="*/ 43 h 91"/>
                    <a:gd name="T10" fmla="*/ 20 w 118"/>
                    <a:gd name="T11" fmla="*/ 43 h 91"/>
                    <a:gd name="T12" fmla="*/ 39 w 118"/>
                    <a:gd name="T13" fmla="*/ 62 h 91"/>
                    <a:gd name="T14" fmla="*/ 98 w 118"/>
                    <a:gd name="T15" fmla="*/ 3 h 91"/>
                    <a:gd name="T16" fmla="*/ 107 w 118"/>
                    <a:gd name="T17" fmla="*/ 3 h 91"/>
                    <a:gd name="T18" fmla="*/ 115 w 118"/>
                    <a:gd name="T19" fmla="*/ 11 h 91"/>
                    <a:gd name="T20" fmla="*/ 115 w 118"/>
                    <a:gd name="T21" fmla="*/ 20 h 91"/>
                    <a:gd name="T22" fmla="*/ 47 w 118"/>
                    <a:gd name="T23" fmla="*/ 87 h 91"/>
                    <a:gd name="T24" fmla="*/ 39 w 118"/>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91">
                      <a:moveTo>
                        <a:pt x="39" y="91"/>
                      </a:moveTo>
                      <a:cubicBezTo>
                        <a:pt x="36" y="91"/>
                        <a:pt x="33" y="90"/>
                        <a:pt x="31" y="87"/>
                      </a:cubicBezTo>
                      <a:cubicBezTo>
                        <a:pt x="3" y="60"/>
                        <a:pt x="3" y="60"/>
                        <a:pt x="3" y="60"/>
                      </a:cubicBezTo>
                      <a:cubicBezTo>
                        <a:pt x="0" y="57"/>
                        <a:pt x="0" y="54"/>
                        <a:pt x="3" y="51"/>
                      </a:cubicBezTo>
                      <a:cubicBezTo>
                        <a:pt x="11" y="43"/>
                        <a:pt x="11" y="43"/>
                        <a:pt x="11" y="43"/>
                      </a:cubicBezTo>
                      <a:cubicBezTo>
                        <a:pt x="14" y="40"/>
                        <a:pt x="17" y="40"/>
                        <a:pt x="20" y="43"/>
                      </a:cubicBezTo>
                      <a:cubicBezTo>
                        <a:pt x="39" y="62"/>
                        <a:pt x="39" y="62"/>
                        <a:pt x="39" y="62"/>
                      </a:cubicBezTo>
                      <a:cubicBezTo>
                        <a:pt x="98" y="3"/>
                        <a:pt x="98" y="3"/>
                        <a:pt x="98" y="3"/>
                      </a:cubicBezTo>
                      <a:cubicBezTo>
                        <a:pt x="101" y="0"/>
                        <a:pt x="104" y="0"/>
                        <a:pt x="107" y="3"/>
                      </a:cubicBezTo>
                      <a:cubicBezTo>
                        <a:pt x="115" y="11"/>
                        <a:pt x="115" y="11"/>
                        <a:pt x="115" y="11"/>
                      </a:cubicBezTo>
                      <a:cubicBezTo>
                        <a:pt x="118" y="14"/>
                        <a:pt x="118" y="17"/>
                        <a:pt x="115" y="20"/>
                      </a:cubicBezTo>
                      <a:cubicBezTo>
                        <a:pt x="47" y="87"/>
                        <a:pt x="47" y="87"/>
                        <a:pt x="47" y="87"/>
                      </a:cubicBezTo>
                      <a:cubicBezTo>
                        <a:pt x="45" y="90"/>
                        <a:pt x="42" y="91"/>
                        <a:pt x="39" y="91"/>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grpSp>
          <p:sp>
            <p:nvSpPr>
              <p:cNvPr id="297" name="TextBox 296">
                <a:extLst>
                  <a:ext uri="{FF2B5EF4-FFF2-40B4-BE49-F238E27FC236}">
                    <a16:creationId xmlns:a16="http://schemas.microsoft.com/office/drawing/2014/main" id="{5FA17808-FEB2-47AC-9B41-B5922D6FF57B}"/>
                  </a:ext>
                </a:extLst>
              </p:cNvPr>
              <p:cNvSpPr txBox="1"/>
              <p:nvPr/>
            </p:nvSpPr>
            <p:spPr>
              <a:xfrm>
                <a:off x="4350757" y="2235225"/>
                <a:ext cx="1395600" cy="387057"/>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Tx/>
                  <a:buSzTx/>
                  <a:buFontTx/>
                  <a:buNone/>
                  <a:tabLst/>
                  <a:defRPr/>
                </a:pPr>
                <a:r>
                  <a:rPr kumimoji="0" lang="en-US" sz="105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Critical </a:t>
                </a:r>
                <a:br>
                  <a:rPr kumimoji="0" lang="en-US" sz="105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br>
                <a:r>
                  <a:rPr kumimoji="0" lang="en-US" sz="105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processes</a:t>
                </a:r>
              </a:p>
            </p:txBody>
          </p:sp>
          <p:grpSp>
            <p:nvGrpSpPr>
              <p:cNvPr id="298" name="Group 63">
                <a:extLst>
                  <a:ext uri="{FF2B5EF4-FFF2-40B4-BE49-F238E27FC236}">
                    <a16:creationId xmlns:a16="http://schemas.microsoft.com/office/drawing/2014/main" id="{DF737346-CE0F-4F83-B593-00620A8726DA}"/>
                  </a:ext>
                </a:extLst>
              </p:cNvPr>
              <p:cNvGrpSpPr>
                <a:grpSpLocks noChangeAspect="1"/>
              </p:cNvGrpSpPr>
              <p:nvPr/>
            </p:nvGrpSpPr>
            <p:grpSpPr bwMode="auto">
              <a:xfrm>
                <a:off x="4058613" y="2795044"/>
                <a:ext cx="316000" cy="325874"/>
                <a:chOff x="6965" y="2999"/>
                <a:chExt cx="256" cy="264"/>
              </a:xfrm>
            </p:grpSpPr>
            <p:sp>
              <p:nvSpPr>
                <p:cNvPr id="304" name="Freeform 64">
                  <a:extLst>
                    <a:ext uri="{FF2B5EF4-FFF2-40B4-BE49-F238E27FC236}">
                      <a16:creationId xmlns:a16="http://schemas.microsoft.com/office/drawing/2014/main" id="{5F0766CA-34A6-47EE-BE1B-CA93E7E77B5D}"/>
                    </a:ext>
                  </a:extLst>
                </p:cNvPr>
                <p:cNvSpPr>
                  <a:spLocks noEditPoints="1"/>
                </p:cNvSpPr>
                <p:nvPr/>
              </p:nvSpPr>
              <p:spPr bwMode="auto">
                <a:xfrm>
                  <a:off x="6965" y="2999"/>
                  <a:ext cx="256" cy="264"/>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12 h 236"/>
                    <a:gd name="T12" fmla="*/ 12 w 236"/>
                    <a:gd name="T13" fmla="*/ 118 h 236"/>
                    <a:gd name="T14" fmla="*/ 118 w 236"/>
                    <a:gd name="T15" fmla="*/ 224 h 236"/>
                    <a:gd name="T16" fmla="*/ 224 w 236"/>
                    <a:gd name="T17" fmla="*/ 118 h 236"/>
                    <a:gd name="T18" fmla="*/ 118 w 236"/>
                    <a:gd name="T19" fmla="*/ 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12"/>
                      </a:moveTo>
                      <a:cubicBezTo>
                        <a:pt x="60" y="12"/>
                        <a:pt x="12" y="60"/>
                        <a:pt x="12" y="118"/>
                      </a:cubicBezTo>
                      <a:cubicBezTo>
                        <a:pt x="12" y="176"/>
                        <a:pt x="60" y="224"/>
                        <a:pt x="118" y="224"/>
                      </a:cubicBezTo>
                      <a:cubicBezTo>
                        <a:pt x="176" y="224"/>
                        <a:pt x="224" y="176"/>
                        <a:pt x="224" y="118"/>
                      </a:cubicBezTo>
                      <a:cubicBezTo>
                        <a:pt x="224" y="60"/>
                        <a:pt x="176" y="12"/>
                        <a:pt x="118" y="12"/>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05" name="Freeform 65">
                  <a:extLst>
                    <a:ext uri="{FF2B5EF4-FFF2-40B4-BE49-F238E27FC236}">
                      <a16:creationId xmlns:a16="http://schemas.microsoft.com/office/drawing/2014/main" id="{B49E5E06-9DE1-476D-9D52-65F3252E3BAA}"/>
                    </a:ext>
                  </a:extLst>
                </p:cNvPr>
                <p:cNvSpPr>
                  <a:spLocks/>
                </p:cNvSpPr>
                <p:nvPr/>
              </p:nvSpPr>
              <p:spPr bwMode="auto">
                <a:xfrm>
                  <a:off x="7033" y="3078"/>
                  <a:ext cx="128" cy="102"/>
                </a:xfrm>
                <a:custGeom>
                  <a:avLst/>
                  <a:gdLst>
                    <a:gd name="T0" fmla="*/ 39 w 118"/>
                    <a:gd name="T1" fmla="*/ 91 h 91"/>
                    <a:gd name="T2" fmla="*/ 31 w 118"/>
                    <a:gd name="T3" fmla="*/ 87 h 91"/>
                    <a:gd name="T4" fmla="*/ 3 w 118"/>
                    <a:gd name="T5" fmla="*/ 60 h 91"/>
                    <a:gd name="T6" fmla="*/ 3 w 118"/>
                    <a:gd name="T7" fmla="*/ 51 h 91"/>
                    <a:gd name="T8" fmla="*/ 11 w 118"/>
                    <a:gd name="T9" fmla="*/ 43 h 91"/>
                    <a:gd name="T10" fmla="*/ 20 w 118"/>
                    <a:gd name="T11" fmla="*/ 43 h 91"/>
                    <a:gd name="T12" fmla="*/ 39 w 118"/>
                    <a:gd name="T13" fmla="*/ 62 h 91"/>
                    <a:gd name="T14" fmla="*/ 98 w 118"/>
                    <a:gd name="T15" fmla="*/ 3 h 91"/>
                    <a:gd name="T16" fmla="*/ 107 w 118"/>
                    <a:gd name="T17" fmla="*/ 3 h 91"/>
                    <a:gd name="T18" fmla="*/ 115 w 118"/>
                    <a:gd name="T19" fmla="*/ 11 h 91"/>
                    <a:gd name="T20" fmla="*/ 115 w 118"/>
                    <a:gd name="T21" fmla="*/ 20 h 91"/>
                    <a:gd name="T22" fmla="*/ 47 w 118"/>
                    <a:gd name="T23" fmla="*/ 87 h 91"/>
                    <a:gd name="T24" fmla="*/ 39 w 118"/>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91">
                      <a:moveTo>
                        <a:pt x="39" y="91"/>
                      </a:moveTo>
                      <a:cubicBezTo>
                        <a:pt x="36" y="91"/>
                        <a:pt x="33" y="90"/>
                        <a:pt x="31" y="87"/>
                      </a:cubicBezTo>
                      <a:cubicBezTo>
                        <a:pt x="3" y="60"/>
                        <a:pt x="3" y="60"/>
                        <a:pt x="3" y="60"/>
                      </a:cubicBezTo>
                      <a:cubicBezTo>
                        <a:pt x="0" y="57"/>
                        <a:pt x="0" y="54"/>
                        <a:pt x="3" y="51"/>
                      </a:cubicBezTo>
                      <a:cubicBezTo>
                        <a:pt x="11" y="43"/>
                        <a:pt x="11" y="43"/>
                        <a:pt x="11" y="43"/>
                      </a:cubicBezTo>
                      <a:cubicBezTo>
                        <a:pt x="14" y="40"/>
                        <a:pt x="17" y="40"/>
                        <a:pt x="20" y="43"/>
                      </a:cubicBezTo>
                      <a:cubicBezTo>
                        <a:pt x="39" y="62"/>
                        <a:pt x="39" y="62"/>
                        <a:pt x="39" y="62"/>
                      </a:cubicBezTo>
                      <a:cubicBezTo>
                        <a:pt x="98" y="3"/>
                        <a:pt x="98" y="3"/>
                        <a:pt x="98" y="3"/>
                      </a:cubicBezTo>
                      <a:cubicBezTo>
                        <a:pt x="101" y="0"/>
                        <a:pt x="104" y="0"/>
                        <a:pt x="107" y="3"/>
                      </a:cubicBezTo>
                      <a:cubicBezTo>
                        <a:pt x="115" y="11"/>
                        <a:pt x="115" y="11"/>
                        <a:pt x="115" y="11"/>
                      </a:cubicBezTo>
                      <a:cubicBezTo>
                        <a:pt x="118" y="14"/>
                        <a:pt x="118" y="17"/>
                        <a:pt x="115" y="20"/>
                      </a:cubicBezTo>
                      <a:cubicBezTo>
                        <a:pt x="47" y="87"/>
                        <a:pt x="47" y="87"/>
                        <a:pt x="47" y="87"/>
                      </a:cubicBezTo>
                      <a:cubicBezTo>
                        <a:pt x="45" y="90"/>
                        <a:pt x="42" y="91"/>
                        <a:pt x="39" y="91"/>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grpSp>
          <p:sp>
            <p:nvSpPr>
              <p:cNvPr id="299" name="TextBox 298">
                <a:extLst>
                  <a:ext uri="{FF2B5EF4-FFF2-40B4-BE49-F238E27FC236}">
                    <a16:creationId xmlns:a16="http://schemas.microsoft.com/office/drawing/2014/main" id="{81707067-B82D-4229-B77C-6324601F9FA2}"/>
                  </a:ext>
                </a:extLst>
              </p:cNvPr>
              <p:cNvSpPr txBox="1"/>
              <p:nvPr/>
            </p:nvSpPr>
            <p:spPr>
              <a:xfrm>
                <a:off x="4350756" y="2774128"/>
                <a:ext cx="1224462" cy="387057"/>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Tx/>
                  <a:buSzTx/>
                  <a:buFontTx/>
                  <a:buNone/>
                  <a:tabLst/>
                  <a:defRPr/>
                </a:pPr>
                <a:r>
                  <a:rPr kumimoji="0" lang="en-US" sz="105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Expert </a:t>
                </a:r>
                <a:br>
                  <a:rPr kumimoji="0" lang="en-US" sz="105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br>
                <a:r>
                  <a:rPr kumimoji="0" lang="en-US" sz="105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insights</a:t>
                </a:r>
              </a:p>
            </p:txBody>
          </p:sp>
          <p:grpSp>
            <p:nvGrpSpPr>
              <p:cNvPr id="300" name="Group 63">
                <a:extLst>
                  <a:ext uri="{FF2B5EF4-FFF2-40B4-BE49-F238E27FC236}">
                    <a16:creationId xmlns:a16="http://schemas.microsoft.com/office/drawing/2014/main" id="{F1E81725-9A19-4E6F-A1B2-6E1093EB42C2}"/>
                  </a:ext>
                </a:extLst>
              </p:cNvPr>
              <p:cNvGrpSpPr>
                <a:grpSpLocks noChangeAspect="1"/>
              </p:cNvGrpSpPr>
              <p:nvPr/>
            </p:nvGrpSpPr>
            <p:grpSpPr bwMode="auto">
              <a:xfrm>
                <a:off x="4058613" y="3347303"/>
                <a:ext cx="316000" cy="325874"/>
                <a:chOff x="6965" y="2999"/>
                <a:chExt cx="256" cy="264"/>
              </a:xfrm>
            </p:grpSpPr>
            <p:sp>
              <p:nvSpPr>
                <p:cNvPr id="302" name="Freeform 64">
                  <a:extLst>
                    <a:ext uri="{FF2B5EF4-FFF2-40B4-BE49-F238E27FC236}">
                      <a16:creationId xmlns:a16="http://schemas.microsoft.com/office/drawing/2014/main" id="{62D6345D-C02B-4158-B28D-CFB4FF37280D}"/>
                    </a:ext>
                  </a:extLst>
                </p:cNvPr>
                <p:cNvSpPr>
                  <a:spLocks noEditPoints="1"/>
                </p:cNvSpPr>
                <p:nvPr/>
              </p:nvSpPr>
              <p:spPr bwMode="auto">
                <a:xfrm>
                  <a:off x="6965" y="2999"/>
                  <a:ext cx="256" cy="264"/>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12 h 236"/>
                    <a:gd name="T12" fmla="*/ 12 w 236"/>
                    <a:gd name="T13" fmla="*/ 118 h 236"/>
                    <a:gd name="T14" fmla="*/ 118 w 236"/>
                    <a:gd name="T15" fmla="*/ 224 h 236"/>
                    <a:gd name="T16" fmla="*/ 224 w 236"/>
                    <a:gd name="T17" fmla="*/ 118 h 236"/>
                    <a:gd name="T18" fmla="*/ 118 w 236"/>
                    <a:gd name="T19" fmla="*/ 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12"/>
                      </a:moveTo>
                      <a:cubicBezTo>
                        <a:pt x="60" y="12"/>
                        <a:pt x="12" y="60"/>
                        <a:pt x="12" y="118"/>
                      </a:cubicBezTo>
                      <a:cubicBezTo>
                        <a:pt x="12" y="176"/>
                        <a:pt x="60" y="224"/>
                        <a:pt x="118" y="224"/>
                      </a:cubicBezTo>
                      <a:cubicBezTo>
                        <a:pt x="176" y="224"/>
                        <a:pt x="224" y="176"/>
                        <a:pt x="224" y="118"/>
                      </a:cubicBezTo>
                      <a:cubicBezTo>
                        <a:pt x="224" y="60"/>
                        <a:pt x="176" y="12"/>
                        <a:pt x="118" y="12"/>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03" name="Freeform 65">
                  <a:extLst>
                    <a:ext uri="{FF2B5EF4-FFF2-40B4-BE49-F238E27FC236}">
                      <a16:creationId xmlns:a16="http://schemas.microsoft.com/office/drawing/2014/main" id="{4BD9805C-2632-4CF3-BA95-ACACD5A2ECF5}"/>
                    </a:ext>
                  </a:extLst>
                </p:cNvPr>
                <p:cNvSpPr>
                  <a:spLocks/>
                </p:cNvSpPr>
                <p:nvPr/>
              </p:nvSpPr>
              <p:spPr bwMode="auto">
                <a:xfrm>
                  <a:off x="7033" y="3078"/>
                  <a:ext cx="128" cy="102"/>
                </a:xfrm>
                <a:custGeom>
                  <a:avLst/>
                  <a:gdLst>
                    <a:gd name="T0" fmla="*/ 39 w 118"/>
                    <a:gd name="T1" fmla="*/ 91 h 91"/>
                    <a:gd name="T2" fmla="*/ 31 w 118"/>
                    <a:gd name="T3" fmla="*/ 87 h 91"/>
                    <a:gd name="T4" fmla="*/ 3 w 118"/>
                    <a:gd name="T5" fmla="*/ 60 h 91"/>
                    <a:gd name="T6" fmla="*/ 3 w 118"/>
                    <a:gd name="T7" fmla="*/ 51 h 91"/>
                    <a:gd name="T8" fmla="*/ 11 w 118"/>
                    <a:gd name="T9" fmla="*/ 43 h 91"/>
                    <a:gd name="T10" fmla="*/ 20 w 118"/>
                    <a:gd name="T11" fmla="*/ 43 h 91"/>
                    <a:gd name="T12" fmla="*/ 39 w 118"/>
                    <a:gd name="T13" fmla="*/ 62 h 91"/>
                    <a:gd name="T14" fmla="*/ 98 w 118"/>
                    <a:gd name="T15" fmla="*/ 3 h 91"/>
                    <a:gd name="T16" fmla="*/ 107 w 118"/>
                    <a:gd name="T17" fmla="*/ 3 h 91"/>
                    <a:gd name="T18" fmla="*/ 115 w 118"/>
                    <a:gd name="T19" fmla="*/ 11 h 91"/>
                    <a:gd name="T20" fmla="*/ 115 w 118"/>
                    <a:gd name="T21" fmla="*/ 20 h 91"/>
                    <a:gd name="T22" fmla="*/ 47 w 118"/>
                    <a:gd name="T23" fmla="*/ 87 h 91"/>
                    <a:gd name="T24" fmla="*/ 39 w 118"/>
                    <a:gd name="T25"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 h="91">
                      <a:moveTo>
                        <a:pt x="39" y="91"/>
                      </a:moveTo>
                      <a:cubicBezTo>
                        <a:pt x="36" y="91"/>
                        <a:pt x="33" y="90"/>
                        <a:pt x="31" y="87"/>
                      </a:cubicBezTo>
                      <a:cubicBezTo>
                        <a:pt x="3" y="60"/>
                        <a:pt x="3" y="60"/>
                        <a:pt x="3" y="60"/>
                      </a:cubicBezTo>
                      <a:cubicBezTo>
                        <a:pt x="0" y="57"/>
                        <a:pt x="0" y="54"/>
                        <a:pt x="3" y="51"/>
                      </a:cubicBezTo>
                      <a:cubicBezTo>
                        <a:pt x="11" y="43"/>
                        <a:pt x="11" y="43"/>
                        <a:pt x="11" y="43"/>
                      </a:cubicBezTo>
                      <a:cubicBezTo>
                        <a:pt x="14" y="40"/>
                        <a:pt x="17" y="40"/>
                        <a:pt x="20" y="43"/>
                      </a:cubicBezTo>
                      <a:cubicBezTo>
                        <a:pt x="39" y="62"/>
                        <a:pt x="39" y="62"/>
                        <a:pt x="39" y="62"/>
                      </a:cubicBezTo>
                      <a:cubicBezTo>
                        <a:pt x="98" y="3"/>
                        <a:pt x="98" y="3"/>
                        <a:pt x="98" y="3"/>
                      </a:cubicBezTo>
                      <a:cubicBezTo>
                        <a:pt x="101" y="0"/>
                        <a:pt x="104" y="0"/>
                        <a:pt x="107" y="3"/>
                      </a:cubicBezTo>
                      <a:cubicBezTo>
                        <a:pt x="115" y="11"/>
                        <a:pt x="115" y="11"/>
                        <a:pt x="115" y="11"/>
                      </a:cubicBezTo>
                      <a:cubicBezTo>
                        <a:pt x="118" y="14"/>
                        <a:pt x="118" y="17"/>
                        <a:pt x="115" y="20"/>
                      </a:cubicBezTo>
                      <a:cubicBezTo>
                        <a:pt x="47" y="87"/>
                        <a:pt x="47" y="87"/>
                        <a:pt x="47" y="87"/>
                      </a:cubicBezTo>
                      <a:cubicBezTo>
                        <a:pt x="45" y="90"/>
                        <a:pt x="42" y="91"/>
                        <a:pt x="39" y="91"/>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grpSp>
          <p:sp>
            <p:nvSpPr>
              <p:cNvPr id="301" name="TextBox 300">
                <a:extLst>
                  <a:ext uri="{FF2B5EF4-FFF2-40B4-BE49-F238E27FC236}">
                    <a16:creationId xmlns:a16="http://schemas.microsoft.com/office/drawing/2014/main" id="{A107CADC-C5C8-4A85-BA0C-0145DE746485}"/>
                  </a:ext>
                </a:extLst>
              </p:cNvPr>
              <p:cNvSpPr txBox="1"/>
              <p:nvPr/>
            </p:nvSpPr>
            <p:spPr>
              <a:xfrm>
                <a:off x="4350756" y="3264672"/>
                <a:ext cx="1291983" cy="533951"/>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Tx/>
                  <a:buSzTx/>
                  <a:buFontTx/>
                  <a:buNone/>
                  <a:tabLst/>
                  <a:defRPr/>
                </a:pPr>
                <a:r>
                  <a:rPr kumimoji="0" lang="en-US" sz="105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Common </a:t>
                </a:r>
                <a:br>
                  <a:rPr kumimoji="0" lang="en-US" sz="105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br>
                <a:r>
                  <a:rPr kumimoji="0" lang="en-US" sz="105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pitfalls and challenges</a:t>
                </a:r>
              </a:p>
            </p:txBody>
          </p:sp>
        </p:grpSp>
      </p:grpSp>
      <p:sp>
        <p:nvSpPr>
          <p:cNvPr id="308" name="TextBox 307">
            <a:extLst>
              <a:ext uri="{FF2B5EF4-FFF2-40B4-BE49-F238E27FC236}">
                <a16:creationId xmlns:a16="http://schemas.microsoft.com/office/drawing/2014/main" id="{1E575476-A218-421F-AAAE-AF81CD7266E1}"/>
              </a:ext>
            </a:extLst>
          </p:cNvPr>
          <p:cNvSpPr txBox="1"/>
          <p:nvPr/>
        </p:nvSpPr>
        <p:spPr>
          <a:xfrm>
            <a:off x="5309048" y="2007703"/>
            <a:ext cx="2791254" cy="563084"/>
          </a:xfrm>
          <a:prstGeom prst="rect">
            <a:avLst/>
          </a:prstGeom>
          <a:noFill/>
        </p:spPr>
        <p:txBody>
          <a:bodyPr wrap="square" rtlCol="0">
            <a:spAutoFit/>
          </a:bodyPr>
          <a:lstStyle/>
          <a:p>
            <a:pPr marL="0" marR="0" lvl="0" indent="0" algn="l" defTabSz="256977" rtl="0" eaLnBrk="1" fontAlgn="auto" latinLnBrk="0" hangingPunct="1">
              <a:lnSpc>
                <a:spcPct val="90000"/>
              </a:lnSpc>
              <a:spcBef>
                <a:spcPts val="0"/>
              </a:spcBef>
              <a:spcAft>
                <a:spcPts val="0"/>
              </a:spcAft>
              <a:buClrTx/>
              <a:buSzTx/>
              <a:buFontTx/>
              <a:buNone/>
              <a:tabLst/>
              <a:defRPr/>
            </a:pPr>
            <a:r>
              <a:rPr kumimoji="0" lang="en-US" sz="1699"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Created and vetted </a:t>
            </a:r>
            <a:br>
              <a:rPr kumimoji="0" lang="en-US" sz="1699"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br>
            <a:r>
              <a:rPr kumimoji="0" lang="en-US" sz="1699"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by experts</a:t>
            </a:r>
            <a:endParaRPr kumimoji="0" lang="en-US" sz="1699" b="1" i="0" u="none" strike="noStrike" kern="1200" cap="none" spc="-20" normalizeH="0" baseline="0" noProof="0" dirty="0">
              <a:ln>
                <a:noFill/>
              </a:ln>
              <a:solidFill>
                <a:srgbClr val="293E40"/>
              </a:solidFill>
              <a:effectLst/>
              <a:uLnTx/>
              <a:uFillTx/>
              <a:latin typeface="Century Gothic" panose="020B0502020202020204" pitchFamily="34" charset="0"/>
              <a:ea typeface="+mn-ea"/>
              <a:cs typeface="+mn-cs"/>
            </a:endParaRPr>
          </a:p>
        </p:txBody>
      </p:sp>
      <p:sp>
        <p:nvSpPr>
          <p:cNvPr id="309" name="TextBox 308">
            <a:extLst>
              <a:ext uri="{FF2B5EF4-FFF2-40B4-BE49-F238E27FC236}">
                <a16:creationId xmlns:a16="http://schemas.microsoft.com/office/drawing/2014/main" id="{3F6063B1-A7CA-406A-B6F2-E066E392B3BC}"/>
              </a:ext>
            </a:extLst>
          </p:cNvPr>
          <p:cNvSpPr txBox="1"/>
          <p:nvPr/>
        </p:nvSpPr>
        <p:spPr>
          <a:xfrm>
            <a:off x="6249038" y="4991462"/>
            <a:ext cx="2040993" cy="611547"/>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
                <a:srgbClr val="D0232B"/>
              </a:buClr>
              <a:buSzTx/>
              <a:buFontTx/>
              <a:buNone/>
              <a:tabLst/>
              <a:defRPr/>
            </a:pPr>
            <a:r>
              <a:rPr kumimoji="0" lang="en-US" sz="1250" b="0"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Distilled through a </a:t>
            </a:r>
            <a:br>
              <a:rPr kumimoji="0" lang="en-US" sz="1250" b="0"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br>
            <a:r>
              <a:rPr kumimoji="0" lang="en-US" sz="1250" b="1"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rigorous process </a:t>
            </a:r>
            <a:r>
              <a:rPr kumimoji="0" lang="en-US" sz="1250" b="0"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to enhance your success</a:t>
            </a:r>
          </a:p>
        </p:txBody>
      </p:sp>
      <p:sp>
        <p:nvSpPr>
          <p:cNvPr id="310" name="TextBox 309">
            <a:extLst>
              <a:ext uri="{FF2B5EF4-FFF2-40B4-BE49-F238E27FC236}">
                <a16:creationId xmlns:a16="http://schemas.microsoft.com/office/drawing/2014/main" id="{9ED9C239-CF60-472A-8A0E-E2AFE7225CA4}"/>
              </a:ext>
            </a:extLst>
          </p:cNvPr>
          <p:cNvSpPr txBox="1"/>
          <p:nvPr/>
        </p:nvSpPr>
        <p:spPr>
          <a:xfrm>
            <a:off x="6242068" y="3913015"/>
            <a:ext cx="2250976" cy="611547"/>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
                <a:srgbClr val="D0232B"/>
              </a:buClr>
              <a:buSzTx/>
              <a:buFontTx/>
              <a:buNone/>
              <a:tabLst/>
              <a:defRPr/>
            </a:pPr>
            <a:r>
              <a:rPr kumimoji="0" lang="en-US" sz="1250" b="0"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Based on </a:t>
            </a:r>
            <a:r>
              <a:rPr kumimoji="0" lang="en-US" sz="1250" b="1"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thousands of successful implementations </a:t>
            </a:r>
            <a:br>
              <a:rPr kumimoji="0" lang="en-US" sz="1250" b="1"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br>
            <a:r>
              <a:rPr kumimoji="0" lang="en-US" sz="1250" b="0"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across the globe</a:t>
            </a:r>
          </a:p>
        </p:txBody>
      </p:sp>
      <p:sp>
        <p:nvSpPr>
          <p:cNvPr id="311" name="TextBox 310">
            <a:extLst>
              <a:ext uri="{FF2B5EF4-FFF2-40B4-BE49-F238E27FC236}">
                <a16:creationId xmlns:a16="http://schemas.microsoft.com/office/drawing/2014/main" id="{875792DD-5EEA-41EF-8FE5-34B937F4FAB9}"/>
              </a:ext>
            </a:extLst>
          </p:cNvPr>
          <p:cNvSpPr txBox="1"/>
          <p:nvPr/>
        </p:nvSpPr>
        <p:spPr>
          <a:xfrm>
            <a:off x="6240119" y="2823740"/>
            <a:ext cx="2204464" cy="611547"/>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
                <a:srgbClr val="D0232B"/>
              </a:buClr>
              <a:buSzTx/>
              <a:buFontTx/>
              <a:buNone/>
              <a:tabLst/>
              <a:defRPr/>
            </a:pPr>
            <a:r>
              <a:rPr kumimoji="0" lang="en-US" sz="1250" b="1"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Best practice insights</a:t>
            </a:r>
            <a:br>
              <a:rPr kumimoji="0" lang="en-US" sz="1250" b="1"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br>
            <a:r>
              <a:rPr kumimoji="0" lang="en-US" sz="1250" b="0"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from customers, partners, </a:t>
            </a:r>
            <a:br>
              <a:rPr kumimoji="0" lang="en-US" sz="1250" b="0"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br>
            <a:r>
              <a:rPr kumimoji="0" lang="en-US" sz="1250" b="0" i="0" u="none" strike="noStrike" kern="1200" cap="none" spc="-2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and ServiceNow teams</a:t>
            </a:r>
          </a:p>
        </p:txBody>
      </p:sp>
      <p:sp>
        <p:nvSpPr>
          <p:cNvPr id="312" name="Oval 311">
            <a:extLst>
              <a:ext uri="{FF2B5EF4-FFF2-40B4-BE49-F238E27FC236}">
                <a16:creationId xmlns:a16="http://schemas.microsoft.com/office/drawing/2014/main" id="{ADA95E96-A1B2-409A-8ACE-8E77E449B364}"/>
              </a:ext>
            </a:extLst>
          </p:cNvPr>
          <p:cNvSpPr/>
          <p:nvPr/>
        </p:nvSpPr>
        <p:spPr>
          <a:xfrm>
            <a:off x="5379548" y="2701447"/>
            <a:ext cx="822746" cy="822746"/>
          </a:xfrm>
          <a:prstGeom prst="ellipse">
            <a:avLst/>
          </a:prstGeom>
          <a:solidFill>
            <a:srgbClr val="E1F3EB"/>
          </a:solidFill>
          <a:ln w="12700" cap="flat" cmpd="sng" algn="ctr">
            <a:noFill/>
            <a:prstDash val="solid"/>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313" name="Oval 312">
            <a:extLst>
              <a:ext uri="{FF2B5EF4-FFF2-40B4-BE49-F238E27FC236}">
                <a16:creationId xmlns:a16="http://schemas.microsoft.com/office/drawing/2014/main" id="{ECD8B290-4696-4196-9C13-C485C6F296D2}"/>
              </a:ext>
            </a:extLst>
          </p:cNvPr>
          <p:cNvSpPr/>
          <p:nvPr/>
        </p:nvSpPr>
        <p:spPr>
          <a:xfrm>
            <a:off x="5396676" y="3773424"/>
            <a:ext cx="822746" cy="822746"/>
          </a:xfrm>
          <a:prstGeom prst="ellipse">
            <a:avLst/>
          </a:prstGeom>
          <a:solidFill>
            <a:srgbClr val="E1F3EB"/>
          </a:solidFill>
          <a:ln w="12700" cap="flat" cmpd="sng" algn="ctr">
            <a:noFill/>
            <a:prstDash val="solid"/>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314" name="Oval 313">
            <a:extLst>
              <a:ext uri="{FF2B5EF4-FFF2-40B4-BE49-F238E27FC236}">
                <a16:creationId xmlns:a16="http://schemas.microsoft.com/office/drawing/2014/main" id="{D32A3B05-6F20-43B1-88C3-0BFFE181104A}"/>
              </a:ext>
            </a:extLst>
          </p:cNvPr>
          <p:cNvSpPr/>
          <p:nvPr/>
        </p:nvSpPr>
        <p:spPr>
          <a:xfrm>
            <a:off x="5399753" y="4848484"/>
            <a:ext cx="822746" cy="822746"/>
          </a:xfrm>
          <a:prstGeom prst="ellipse">
            <a:avLst/>
          </a:prstGeom>
          <a:solidFill>
            <a:srgbClr val="E1F3EB"/>
          </a:solidFill>
          <a:ln w="12700" cap="flat" cmpd="sng" algn="ctr">
            <a:noFill/>
            <a:prstDash val="solid"/>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nvGrpSpPr>
          <p:cNvPr id="315" name="Group 54">
            <a:extLst>
              <a:ext uri="{FF2B5EF4-FFF2-40B4-BE49-F238E27FC236}">
                <a16:creationId xmlns:a16="http://schemas.microsoft.com/office/drawing/2014/main" id="{5B849C78-7D66-438D-B304-B70E4623E578}"/>
              </a:ext>
            </a:extLst>
          </p:cNvPr>
          <p:cNvGrpSpPr>
            <a:grpSpLocks noChangeAspect="1"/>
          </p:cNvGrpSpPr>
          <p:nvPr/>
        </p:nvGrpSpPr>
        <p:grpSpPr bwMode="auto">
          <a:xfrm>
            <a:off x="5606463" y="4985461"/>
            <a:ext cx="420081" cy="542535"/>
            <a:chOff x="6273" y="2193"/>
            <a:chExt cx="247" cy="319"/>
          </a:xfrm>
        </p:grpSpPr>
        <p:sp>
          <p:nvSpPr>
            <p:cNvPr id="316" name="Freeform 55">
              <a:extLst>
                <a:ext uri="{FF2B5EF4-FFF2-40B4-BE49-F238E27FC236}">
                  <a16:creationId xmlns:a16="http://schemas.microsoft.com/office/drawing/2014/main" id="{0387D361-41B5-4B3C-9259-C9144145E899}"/>
                </a:ext>
              </a:extLst>
            </p:cNvPr>
            <p:cNvSpPr>
              <a:spLocks noEditPoints="1"/>
            </p:cNvSpPr>
            <p:nvPr/>
          </p:nvSpPr>
          <p:spPr bwMode="auto">
            <a:xfrm>
              <a:off x="6273" y="2237"/>
              <a:ext cx="247" cy="232"/>
            </a:xfrm>
            <a:custGeom>
              <a:avLst/>
              <a:gdLst>
                <a:gd name="T0" fmla="*/ 170 w 188"/>
                <a:gd name="T1" fmla="*/ 92 h 172"/>
                <a:gd name="T2" fmla="*/ 126 w 188"/>
                <a:gd name="T3" fmla="*/ 92 h 172"/>
                <a:gd name="T4" fmla="*/ 126 w 188"/>
                <a:gd name="T5" fmla="*/ 80 h 172"/>
                <a:gd name="T6" fmla="*/ 170 w 188"/>
                <a:gd name="T7" fmla="*/ 80 h 172"/>
                <a:gd name="T8" fmla="*/ 176 w 188"/>
                <a:gd name="T9" fmla="*/ 74 h 172"/>
                <a:gd name="T10" fmla="*/ 176 w 188"/>
                <a:gd name="T11" fmla="*/ 18 h 172"/>
                <a:gd name="T12" fmla="*/ 170 w 188"/>
                <a:gd name="T13" fmla="*/ 12 h 172"/>
                <a:gd name="T14" fmla="*/ 78 w 188"/>
                <a:gd name="T15" fmla="*/ 12 h 172"/>
                <a:gd name="T16" fmla="*/ 78 w 188"/>
                <a:gd name="T17" fmla="*/ 0 h 172"/>
                <a:gd name="T18" fmla="*/ 170 w 188"/>
                <a:gd name="T19" fmla="*/ 0 h 172"/>
                <a:gd name="T20" fmla="*/ 188 w 188"/>
                <a:gd name="T21" fmla="*/ 18 h 172"/>
                <a:gd name="T22" fmla="*/ 188 w 188"/>
                <a:gd name="T23" fmla="*/ 74 h 172"/>
                <a:gd name="T24" fmla="*/ 170 w 188"/>
                <a:gd name="T25" fmla="*/ 92 h 172"/>
                <a:gd name="T26" fmla="*/ 118 w 188"/>
                <a:gd name="T27" fmla="*/ 160 h 172"/>
                <a:gd name="T28" fmla="*/ 18 w 188"/>
                <a:gd name="T29" fmla="*/ 160 h 172"/>
                <a:gd name="T30" fmla="*/ 12 w 188"/>
                <a:gd name="T31" fmla="*/ 154 h 172"/>
                <a:gd name="T32" fmla="*/ 12 w 188"/>
                <a:gd name="T33" fmla="*/ 98 h 172"/>
                <a:gd name="T34" fmla="*/ 18 w 188"/>
                <a:gd name="T35" fmla="*/ 92 h 172"/>
                <a:gd name="T36" fmla="*/ 62 w 188"/>
                <a:gd name="T37" fmla="*/ 92 h 172"/>
                <a:gd name="T38" fmla="*/ 62 w 188"/>
                <a:gd name="T39" fmla="*/ 80 h 172"/>
                <a:gd name="T40" fmla="*/ 18 w 188"/>
                <a:gd name="T41" fmla="*/ 80 h 172"/>
                <a:gd name="T42" fmla="*/ 0 w 188"/>
                <a:gd name="T43" fmla="*/ 98 h 172"/>
                <a:gd name="T44" fmla="*/ 0 w 188"/>
                <a:gd name="T45" fmla="*/ 154 h 172"/>
                <a:gd name="T46" fmla="*/ 18 w 188"/>
                <a:gd name="T47" fmla="*/ 172 h 172"/>
                <a:gd name="T48" fmla="*/ 118 w 188"/>
                <a:gd name="T49" fmla="*/ 172 h 172"/>
                <a:gd name="T50" fmla="*/ 118 w 188"/>
                <a:gd name="T51" fmla="*/ 160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8" h="172">
                  <a:moveTo>
                    <a:pt x="170" y="92"/>
                  </a:moveTo>
                  <a:cubicBezTo>
                    <a:pt x="126" y="92"/>
                    <a:pt x="126" y="92"/>
                    <a:pt x="126" y="92"/>
                  </a:cubicBezTo>
                  <a:cubicBezTo>
                    <a:pt x="126" y="80"/>
                    <a:pt x="126" y="80"/>
                    <a:pt x="126" y="80"/>
                  </a:cubicBezTo>
                  <a:cubicBezTo>
                    <a:pt x="170" y="80"/>
                    <a:pt x="170" y="80"/>
                    <a:pt x="170" y="80"/>
                  </a:cubicBezTo>
                  <a:cubicBezTo>
                    <a:pt x="173" y="80"/>
                    <a:pt x="176" y="77"/>
                    <a:pt x="176" y="74"/>
                  </a:cubicBezTo>
                  <a:cubicBezTo>
                    <a:pt x="176" y="18"/>
                    <a:pt x="176" y="18"/>
                    <a:pt x="176" y="18"/>
                  </a:cubicBezTo>
                  <a:cubicBezTo>
                    <a:pt x="176" y="15"/>
                    <a:pt x="173" y="12"/>
                    <a:pt x="170" y="12"/>
                  </a:cubicBezTo>
                  <a:cubicBezTo>
                    <a:pt x="78" y="12"/>
                    <a:pt x="78" y="12"/>
                    <a:pt x="78" y="12"/>
                  </a:cubicBezTo>
                  <a:cubicBezTo>
                    <a:pt x="78" y="0"/>
                    <a:pt x="78" y="0"/>
                    <a:pt x="78" y="0"/>
                  </a:cubicBezTo>
                  <a:cubicBezTo>
                    <a:pt x="170" y="0"/>
                    <a:pt x="170" y="0"/>
                    <a:pt x="170" y="0"/>
                  </a:cubicBezTo>
                  <a:cubicBezTo>
                    <a:pt x="180" y="0"/>
                    <a:pt x="188" y="8"/>
                    <a:pt x="188" y="18"/>
                  </a:cubicBezTo>
                  <a:cubicBezTo>
                    <a:pt x="188" y="74"/>
                    <a:pt x="188" y="74"/>
                    <a:pt x="188" y="74"/>
                  </a:cubicBezTo>
                  <a:cubicBezTo>
                    <a:pt x="188" y="84"/>
                    <a:pt x="180" y="92"/>
                    <a:pt x="170" y="92"/>
                  </a:cubicBezTo>
                  <a:close/>
                  <a:moveTo>
                    <a:pt x="118" y="160"/>
                  </a:moveTo>
                  <a:cubicBezTo>
                    <a:pt x="18" y="160"/>
                    <a:pt x="18" y="160"/>
                    <a:pt x="18" y="160"/>
                  </a:cubicBezTo>
                  <a:cubicBezTo>
                    <a:pt x="15" y="160"/>
                    <a:pt x="12" y="157"/>
                    <a:pt x="12" y="154"/>
                  </a:cubicBezTo>
                  <a:cubicBezTo>
                    <a:pt x="12" y="98"/>
                    <a:pt x="12" y="98"/>
                    <a:pt x="12" y="98"/>
                  </a:cubicBezTo>
                  <a:cubicBezTo>
                    <a:pt x="12" y="95"/>
                    <a:pt x="15" y="92"/>
                    <a:pt x="18" y="92"/>
                  </a:cubicBezTo>
                  <a:cubicBezTo>
                    <a:pt x="62" y="92"/>
                    <a:pt x="62" y="92"/>
                    <a:pt x="62" y="92"/>
                  </a:cubicBezTo>
                  <a:cubicBezTo>
                    <a:pt x="62" y="80"/>
                    <a:pt x="62" y="80"/>
                    <a:pt x="62" y="80"/>
                  </a:cubicBezTo>
                  <a:cubicBezTo>
                    <a:pt x="18" y="80"/>
                    <a:pt x="18" y="80"/>
                    <a:pt x="18" y="80"/>
                  </a:cubicBezTo>
                  <a:cubicBezTo>
                    <a:pt x="8" y="80"/>
                    <a:pt x="0" y="88"/>
                    <a:pt x="0" y="98"/>
                  </a:cubicBezTo>
                  <a:cubicBezTo>
                    <a:pt x="0" y="154"/>
                    <a:pt x="0" y="154"/>
                    <a:pt x="0" y="154"/>
                  </a:cubicBezTo>
                  <a:cubicBezTo>
                    <a:pt x="0" y="164"/>
                    <a:pt x="8" y="172"/>
                    <a:pt x="18" y="172"/>
                  </a:cubicBezTo>
                  <a:cubicBezTo>
                    <a:pt x="118" y="172"/>
                    <a:pt x="118" y="172"/>
                    <a:pt x="118" y="172"/>
                  </a:cubicBezTo>
                  <a:lnTo>
                    <a:pt x="118" y="160"/>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293E40"/>
                </a:solidFill>
                <a:effectLst/>
                <a:uLnTx/>
                <a:uFillTx/>
                <a:latin typeface="Century Gothic" panose="020B0502020202020204" pitchFamily="34" charset="0"/>
                <a:ea typeface="+mn-ea"/>
                <a:cs typeface="+mn-cs"/>
              </a:endParaRPr>
            </a:p>
          </p:txBody>
        </p:sp>
        <p:sp>
          <p:nvSpPr>
            <p:cNvPr id="317" name="Freeform 56">
              <a:extLst>
                <a:ext uri="{FF2B5EF4-FFF2-40B4-BE49-F238E27FC236}">
                  <a16:creationId xmlns:a16="http://schemas.microsoft.com/office/drawing/2014/main" id="{7B6EC615-EC4A-48B3-B244-B3F8C8FFA142}"/>
                </a:ext>
              </a:extLst>
            </p:cNvPr>
            <p:cNvSpPr>
              <a:spLocks noEditPoints="1"/>
            </p:cNvSpPr>
            <p:nvPr/>
          </p:nvSpPr>
          <p:spPr bwMode="auto">
            <a:xfrm>
              <a:off x="6284" y="2193"/>
              <a:ext cx="236" cy="319"/>
            </a:xfrm>
            <a:custGeom>
              <a:avLst/>
              <a:gdLst>
                <a:gd name="T0" fmla="*/ 76 w 180"/>
                <a:gd name="T1" fmla="*/ 38 h 236"/>
                <a:gd name="T2" fmla="*/ 38 w 180"/>
                <a:gd name="T3" fmla="*/ 76 h 236"/>
                <a:gd name="T4" fmla="*/ 0 w 180"/>
                <a:gd name="T5" fmla="*/ 38 h 236"/>
                <a:gd name="T6" fmla="*/ 38 w 180"/>
                <a:gd name="T7" fmla="*/ 0 h 236"/>
                <a:gd name="T8" fmla="*/ 76 w 180"/>
                <a:gd name="T9" fmla="*/ 38 h 236"/>
                <a:gd name="T10" fmla="*/ 142 w 180"/>
                <a:gd name="T11" fmla="*/ 160 h 236"/>
                <a:gd name="T12" fmla="*/ 104 w 180"/>
                <a:gd name="T13" fmla="*/ 198 h 236"/>
                <a:gd name="T14" fmla="*/ 142 w 180"/>
                <a:gd name="T15" fmla="*/ 236 h 236"/>
                <a:gd name="T16" fmla="*/ 180 w 180"/>
                <a:gd name="T17" fmla="*/ 198 h 236"/>
                <a:gd name="T18" fmla="*/ 142 w 180"/>
                <a:gd name="T19" fmla="*/ 160 h 236"/>
                <a:gd name="T20" fmla="*/ 86 w 180"/>
                <a:gd name="T21" fmla="*/ 80 h 236"/>
                <a:gd name="T22" fmla="*/ 48 w 180"/>
                <a:gd name="T23" fmla="*/ 118 h 236"/>
                <a:gd name="T24" fmla="*/ 86 w 180"/>
                <a:gd name="T25" fmla="*/ 156 h 236"/>
                <a:gd name="T26" fmla="*/ 124 w 180"/>
                <a:gd name="T27" fmla="*/ 118 h 236"/>
                <a:gd name="T28" fmla="*/ 86 w 180"/>
                <a:gd name="T29" fmla="*/ 8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0" h="236">
                  <a:moveTo>
                    <a:pt x="76" y="38"/>
                  </a:moveTo>
                  <a:cubicBezTo>
                    <a:pt x="76" y="59"/>
                    <a:pt x="59" y="76"/>
                    <a:pt x="38" y="76"/>
                  </a:cubicBezTo>
                  <a:cubicBezTo>
                    <a:pt x="17" y="76"/>
                    <a:pt x="0" y="59"/>
                    <a:pt x="0" y="38"/>
                  </a:cubicBezTo>
                  <a:cubicBezTo>
                    <a:pt x="0" y="17"/>
                    <a:pt x="17" y="0"/>
                    <a:pt x="38" y="0"/>
                  </a:cubicBezTo>
                  <a:cubicBezTo>
                    <a:pt x="59" y="0"/>
                    <a:pt x="76" y="17"/>
                    <a:pt x="76" y="38"/>
                  </a:cubicBezTo>
                  <a:close/>
                  <a:moveTo>
                    <a:pt x="142" y="160"/>
                  </a:moveTo>
                  <a:cubicBezTo>
                    <a:pt x="121" y="160"/>
                    <a:pt x="104" y="177"/>
                    <a:pt x="104" y="198"/>
                  </a:cubicBezTo>
                  <a:cubicBezTo>
                    <a:pt x="104" y="219"/>
                    <a:pt x="121" y="236"/>
                    <a:pt x="142" y="236"/>
                  </a:cubicBezTo>
                  <a:cubicBezTo>
                    <a:pt x="163" y="236"/>
                    <a:pt x="180" y="219"/>
                    <a:pt x="180" y="198"/>
                  </a:cubicBezTo>
                  <a:cubicBezTo>
                    <a:pt x="180" y="177"/>
                    <a:pt x="163" y="160"/>
                    <a:pt x="142" y="160"/>
                  </a:cubicBezTo>
                  <a:close/>
                  <a:moveTo>
                    <a:pt x="86" y="80"/>
                  </a:moveTo>
                  <a:cubicBezTo>
                    <a:pt x="65" y="80"/>
                    <a:pt x="48" y="97"/>
                    <a:pt x="48" y="118"/>
                  </a:cubicBezTo>
                  <a:cubicBezTo>
                    <a:pt x="48" y="139"/>
                    <a:pt x="65" y="156"/>
                    <a:pt x="86" y="156"/>
                  </a:cubicBezTo>
                  <a:cubicBezTo>
                    <a:pt x="107" y="156"/>
                    <a:pt x="124" y="139"/>
                    <a:pt x="124" y="118"/>
                  </a:cubicBezTo>
                  <a:cubicBezTo>
                    <a:pt x="124" y="97"/>
                    <a:pt x="107" y="80"/>
                    <a:pt x="86" y="80"/>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293E40"/>
                </a:solidFill>
                <a:effectLst/>
                <a:uLnTx/>
                <a:uFillTx/>
                <a:latin typeface="Century Gothic" panose="020B0502020202020204" pitchFamily="34" charset="0"/>
                <a:ea typeface="+mn-ea"/>
                <a:cs typeface="+mn-cs"/>
              </a:endParaRPr>
            </a:p>
          </p:txBody>
        </p:sp>
        <p:sp>
          <p:nvSpPr>
            <p:cNvPr id="318" name="Freeform 57">
              <a:extLst>
                <a:ext uri="{FF2B5EF4-FFF2-40B4-BE49-F238E27FC236}">
                  <a16:creationId xmlns:a16="http://schemas.microsoft.com/office/drawing/2014/main" id="{76E835CB-A7CF-42E9-9EF8-8FD7D4251287}"/>
                </a:ext>
              </a:extLst>
            </p:cNvPr>
            <p:cNvSpPr>
              <a:spLocks/>
            </p:cNvSpPr>
            <p:nvPr/>
          </p:nvSpPr>
          <p:spPr bwMode="auto">
            <a:xfrm>
              <a:off x="6365" y="2324"/>
              <a:ext cx="63" cy="50"/>
            </a:xfrm>
            <a:custGeom>
              <a:avLst/>
              <a:gdLst>
                <a:gd name="T0" fmla="*/ 16 w 48"/>
                <a:gd name="T1" fmla="*/ 37 h 37"/>
                <a:gd name="T2" fmla="*/ 12 w 48"/>
                <a:gd name="T3" fmla="*/ 36 h 37"/>
                <a:gd name="T4" fmla="*/ 1 w 48"/>
                <a:gd name="T5" fmla="*/ 25 h 37"/>
                <a:gd name="T6" fmla="*/ 1 w 48"/>
                <a:gd name="T7" fmla="*/ 20 h 37"/>
                <a:gd name="T8" fmla="*/ 3 w 48"/>
                <a:gd name="T9" fmla="*/ 18 h 37"/>
                <a:gd name="T10" fmla="*/ 8 w 48"/>
                <a:gd name="T11" fmla="*/ 18 h 37"/>
                <a:gd name="T12" fmla="*/ 16 w 48"/>
                <a:gd name="T13" fmla="*/ 25 h 37"/>
                <a:gd name="T14" fmla="*/ 40 w 48"/>
                <a:gd name="T15" fmla="*/ 1 h 37"/>
                <a:gd name="T16" fmla="*/ 45 w 48"/>
                <a:gd name="T17" fmla="*/ 1 h 37"/>
                <a:gd name="T18" fmla="*/ 47 w 48"/>
                <a:gd name="T19" fmla="*/ 3 h 37"/>
                <a:gd name="T20" fmla="*/ 47 w 48"/>
                <a:gd name="T21" fmla="*/ 8 h 37"/>
                <a:gd name="T22" fmla="*/ 19 w 48"/>
                <a:gd name="T23" fmla="*/ 36 h 37"/>
                <a:gd name="T24" fmla="*/ 16 w 48"/>
                <a:gd name="T25"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7">
                  <a:moveTo>
                    <a:pt x="16" y="37"/>
                  </a:moveTo>
                  <a:cubicBezTo>
                    <a:pt x="14" y="37"/>
                    <a:pt x="13" y="37"/>
                    <a:pt x="12" y="36"/>
                  </a:cubicBezTo>
                  <a:cubicBezTo>
                    <a:pt x="1" y="25"/>
                    <a:pt x="1" y="25"/>
                    <a:pt x="1" y="25"/>
                  </a:cubicBezTo>
                  <a:cubicBezTo>
                    <a:pt x="0" y="24"/>
                    <a:pt x="0" y="22"/>
                    <a:pt x="1" y="20"/>
                  </a:cubicBezTo>
                  <a:cubicBezTo>
                    <a:pt x="3" y="18"/>
                    <a:pt x="3" y="18"/>
                    <a:pt x="3" y="18"/>
                  </a:cubicBezTo>
                  <a:cubicBezTo>
                    <a:pt x="5" y="17"/>
                    <a:pt x="7" y="17"/>
                    <a:pt x="8" y="18"/>
                  </a:cubicBezTo>
                  <a:cubicBezTo>
                    <a:pt x="16" y="25"/>
                    <a:pt x="16" y="25"/>
                    <a:pt x="16" y="25"/>
                  </a:cubicBezTo>
                  <a:cubicBezTo>
                    <a:pt x="40" y="1"/>
                    <a:pt x="40" y="1"/>
                    <a:pt x="40" y="1"/>
                  </a:cubicBezTo>
                  <a:cubicBezTo>
                    <a:pt x="41" y="0"/>
                    <a:pt x="43" y="0"/>
                    <a:pt x="45" y="1"/>
                  </a:cubicBezTo>
                  <a:cubicBezTo>
                    <a:pt x="47" y="3"/>
                    <a:pt x="47" y="3"/>
                    <a:pt x="47" y="3"/>
                  </a:cubicBezTo>
                  <a:cubicBezTo>
                    <a:pt x="48" y="5"/>
                    <a:pt x="48" y="7"/>
                    <a:pt x="47" y="8"/>
                  </a:cubicBezTo>
                  <a:cubicBezTo>
                    <a:pt x="19" y="36"/>
                    <a:pt x="19" y="36"/>
                    <a:pt x="19" y="36"/>
                  </a:cubicBezTo>
                  <a:cubicBezTo>
                    <a:pt x="18" y="37"/>
                    <a:pt x="17" y="37"/>
                    <a:pt x="16" y="37"/>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293E40"/>
                </a:solidFill>
                <a:effectLst/>
                <a:uLnTx/>
                <a:uFillTx/>
                <a:latin typeface="Century Gothic" panose="020B0502020202020204" pitchFamily="34" charset="0"/>
                <a:ea typeface="+mn-ea"/>
                <a:cs typeface="+mn-cs"/>
              </a:endParaRPr>
            </a:p>
          </p:txBody>
        </p:sp>
        <p:sp>
          <p:nvSpPr>
            <p:cNvPr id="319" name="Freeform 58">
              <a:extLst>
                <a:ext uri="{FF2B5EF4-FFF2-40B4-BE49-F238E27FC236}">
                  <a16:creationId xmlns:a16="http://schemas.microsoft.com/office/drawing/2014/main" id="{3601E8C9-CCF7-4B59-96E9-0E6FC7AAE220}"/>
                </a:ext>
              </a:extLst>
            </p:cNvPr>
            <p:cNvSpPr>
              <a:spLocks/>
            </p:cNvSpPr>
            <p:nvPr/>
          </p:nvSpPr>
          <p:spPr bwMode="auto">
            <a:xfrm>
              <a:off x="6302" y="2216"/>
              <a:ext cx="63" cy="50"/>
            </a:xfrm>
            <a:custGeom>
              <a:avLst/>
              <a:gdLst>
                <a:gd name="T0" fmla="*/ 16 w 48"/>
                <a:gd name="T1" fmla="*/ 37 h 37"/>
                <a:gd name="T2" fmla="*/ 12 w 48"/>
                <a:gd name="T3" fmla="*/ 36 h 37"/>
                <a:gd name="T4" fmla="*/ 1 w 48"/>
                <a:gd name="T5" fmla="*/ 25 h 37"/>
                <a:gd name="T6" fmla="*/ 1 w 48"/>
                <a:gd name="T7" fmla="*/ 20 h 37"/>
                <a:gd name="T8" fmla="*/ 3 w 48"/>
                <a:gd name="T9" fmla="*/ 18 h 37"/>
                <a:gd name="T10" fmla="*/ 8 w 48"/>
                <a:gd name="T11" fmla="*/ 18 h 37"/>
                <a:gd name="T12" fmla="*/ 16 w 48"/>
                <a:gd name="T13" fmla="*/ 25 h 37"/>
                <a:gd name="T14" fmla="*/ 40 w 48"/>
                <a:gd name="T15" fmla="*/ 1 h 37"/>
                <a:gd name="T16" fmla="*/ 45 w 48"/>
                <a:gd name="T17" fmla="*/ 1 h 37"/>
                <a:gd name="T18" fmla="*/ 47 w 48"/>
                <a:gd name="T19" fmla="*/ 3 h 37"/>
                <a:gd name="T20" fmla="*/ 47 w 48"/>
                <a:gd name="T21" fmla="*/ 8 h 37"/>
                <a:gd name="T22" fmla="*/ 19 w 48"/>
                <a:gd name="T23" fmla="*/ 36 h 37"/>
                <a:gd name="T24" fmla="*/ 16 w 48"/>
                <a:gd name="T25"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7">
                  <a:moveTo>
                    <a:pt x="16" y="37"/>
                  </a:moveTo>
                  <a:cubicBezTo>
                    <a:pt x="14" y="37"/>
                    <a:pt x="13" y="37"/>
                    <a:pt x="12" y="36"/>
                  </a:cubicBezTo>
                  <a:cubicBezTo>
                    <a:pt x="1" y="25"/>
                    <a:pt x="1" y="25"/>
                    <a:pt x="1" y="25"/>
                  </a:cubicBezTo>
                  <a:cubicBezTo>
                    <a:pt x="0" y="24"/>
                    <a:pt x="0" y="22"/>
                    <a:pt x="1" y="20"/>
                  </a:cubicBezTo>
                  <a:cubicBezTo>
                    <a:pt x="3" y="18"/>
                    <a:pt x="3" y="18"/>
                    <a:pt x="3" y="18"/>
                  </a:cubicBezTo>
                  <a:cubicBezTo>
                    <a:pt x="5" y="17"/>
                    <a:pt x="7" y="17"/>
                    <a:pt x="8" y="18"/>
                  </a:cubicBezTo>
                  <a:cubicBezTo>
                    <a:pt x="16" y="25"/>
                    <a:pt x="16" y="25"/>
                    <a:pt x="16" y="25"/>
                  </a:cubicBezTo>
                  <a:cubicBezTo>
                    <a:pt x="40" y="1"/>
                    <a:pt x="40" y="1"/>
                    <a:pt x="40" y="1"/>
                  </a:cubicBezTo>
                  <a:cubicBezTo>
                    <a:pt x="41" y="0"/>
                    <a:pt x="43" y="0"/>
                    <a:pt x="45" y="1"/>
                  </a:cubicBezTo>
                  <a:cubicBezTo>
                    <a:pt x="47" y="3"/>
                    <a:pt x="47" y="3"/>
                    <a:pt x="47" y="3"/>
                  </a:cubicBezTo>
                  <a:cubicBezTo>
                    <a:pt x="48" y="5"/>
                    <a:pt x="48" y="7"/>
                    <a:pt x="47" y="8"/>
                  </a:cubicBezTo>
                  <a:cubicBezTo>
                    <a:pt x="19" y="36"/>
                    <a:pt x="19" y="36"/>
                    <a:pt x="19" y="36"/>
                  </a:cubicBezTo>
                  <a:cubicBezTo>
                    <a:pt x="18" y="37"/>
                    <a:pt x="17" y="37"/>
                    <a:pt x="16" y="37"/>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293E40"/>
                </a:solidFill>
                <a:effectLst/>
                <a:uLnTx/>
                <a:uFillTx/>
                <a:latin typeface="Century Gothic" panose="020B0502020202020204" pitchFamily="34" charset="0"/>
                <a:ea typeface="+mn-ea"/>
                <a:cs typeface="+mn-cs"/>
              </a:endParaRPr>
            </a:p>
          </p:txBody>
        </p:sp>
        <p:sp>
          <p:nvSpPr>
            <p:cNvPr id="320" name="Freeform 59">
              <a:extLst>
                <a:ext uri="{FF2B5EF4-FFF2-40B4-BE49-F238E27FC236}">
                  <a16:creationId xmlns:a16="http://schemas.microsoft.com/office/drawing/2014/main" id="{3FC07250-04DF-4746-A510-0CB2C318B45B}"/>
                </a:ext>
              </a:extLst>
            </p:cNvPr>
            <p:cNvSpPr>
              <a:spLocks/>
            </p:cNvSpPr>
            <p:nvPr/>
          </p:nvSpPr>
          <p:spPr bwMode="auto">
            <a:xfrm>
              <a:off x="6439" y="2432"/>
              <a:ext cx="63" cy="50"/>
            </a:xfrm>
            <a:custGeom>
              <a:avLst/>
              <a:gdLst>
                <a:gd name="T0" fmla="*/ 16 w 48"/>
                <a:gd name="T1" fmla="*/ 37 h 37"/>
                <a:gd name="T2" fmla="*/ 12 w 48"/>
                <a:gd name="T3" fmla="*/ 36 h 37"/>
                <a:gd name="T4" fmla="*/ 1 w 48"/>
                <a:gd name="T5" fmla="*/ 25 h 37"/>
                <a:gd name="T6" fmla="*/ 1 w 48"/>
                <a:gd name="T7" fmla="*/ 20 h 37"/>
                <a:gd name="T8" fmla="*/ 3 w 48"/>
                <a:gd name="T9" fmla="*/ 18 h 37"/>
                <a:gd name="T10" fmla="*/ 8 w 48"/>
                <a:gd name="T11" fmla="*/ 18 h 37"/>
                <a:gd name="T12" fmla="*/ 16 w 48"/>
                <a:gd name="T13" fmla="*/ 25 h 37"/>
                <a:gd name="T14" fmla="*/ 40 w 48"/>
                <a:gd name="T15" fmla="*/ 1 h 37"/>
                <a:gd name="T16" fmla="*/ 45 w 48"/>
                <a:gd name="T17" fmla="*/ 1 h 37"/>
                <a:gd name="T18" fmla="*/ 47 w 48"/>
                <a:gd name="T19" fmla="*/ 3 h 37"/>
                <a:gd name="T20" fmla="*/ 47 w 48"/>
                <a:gd name="T21" fmla="*/ 8 h 37"/>
                <a:gd name="T22" fmla="*/ 19 w 48"/>
                <a:gd name="T23" fmla="*/ 36 h 37"/>
                <a:gd name="T24" fmla="*/ 16 w 48"/>
                <a:gd name="T25"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7">
                  <a:moveTo>
                    <a:pt x="16" y="37"/>
                  </a:moveTo>
                  <a:cubicBezTo>
                    <a:pt x="14" y="37"/>
                    <a:pt x="13" y="37"/>
                    <a:pt x="12" y="36"/>
                  </a:cubicBezTo>
                  <a:cubicBezTo>
                    <a:pt x="1" y="25"/>
                    <a:pt x="1" y="25"/>
                    <a:pt x="1" y="25"/>
                  </a:cubicBezTo>
                  <a:cubicBezTo>
                    <a:pt x="0" y="24"/>
                    <a:pt x="0" y="22"/>
                    <a:pt x="1" y="20"/>
                  </a:cubicBezTo>
                  <a:cubicBezTo>
                    <a:pt x="3" y="18"/>
                    <a:pt x="3" y="18"/>
                    <a:pt x="3" y="18"/>
                  </a:cubicBezTo>
                  <a:cubicBezTo>
                    <a:pt x="5" y="17"/>
                    <a:pt x="7" y="17"/>
                    <a:pt x="8" y="18"/>
                  </a:cubicBezTo>
                  <a:cubicBezTo>
                    <a:pt x="16" y="25"/>
                    <a:pt x="16" y="25"/>
                    <a:pt x="16" y="25"/>
                  </a:cubicBezTo>
                  <a:cubicBezTo>
                    <a:pt x="40" y="1"/>
                    <a:pt x="40" y="1"/>
                    <a:pt x="40" y="1"/>
                  </a:cubicBezTo>
                  <a:cubicBezTo>
                    <a:pt x="41" y="0"/>
                    <a:pt x="43" y="0"/>
                    <a:pt x="45" y="1"/>
                  </a:cubicBezTo>
                  <a:cubicBezTo>
                    <a:pt x="47" y="3"/>
                    <a:pt x="47" y="3"/>
                    <a:pt x="47" y="3"/>
                  </a:cubicBezTo>
                  <a:cubicBezTo>
                    <a:pt x="48" y="5"/>
                    <a:pt x="48" y="7"/>
                    <a:pt x="47" y="8"/>
                  </a:cubicBezTo>
                  <a:cubicBezTo>
                    <a:pt x="19" y="36"/>
                    <a:pt x="19" y="36"/>
                    <a:pt x="19" y="36"/>
                  </a:cubicBezTo>
                  <a:cubicBezTo>
                    <a:pt x="18" y="37"/>
                    <a:pt x="17" y="37"/>
                    <a:pt x="16" y="37"/>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100" b="0" i="0" u="none" strike="noStrike" kern="0" cap="none" spc="0" normalizeH="0" baseline="0" noProof="0" dirty="0">
                <a:ln>
                  <a:noFill/>
                </a:ln>
                <a:solidFill>
                  <a:srgbClr val="293E40"/>
                </a:solidFill>
                <a:effectLst/>
                <a:uLnTx/>
                <a:uFillTx/>
                <a:latin typeface="Century Gothic" panose="020B0502020202020204" pitchFamily="34" charset="0"/>
                <a:ea typeface="+mn-ea"/>
                <a:cs typeface="+mn-cs"/>
              </a:endParaRPr>
            </a:p>
          </p:txBody>
        </p:sp>
      </p:grpSp>
      <p:grpSp>
        <p:nvGrpSpPr>
          <p:cNvPr id="321" name="Group 167">
            <a:extLst>
              <a:ext uri="{FF2B5EF4-FFF2-40B4-BE49-F238E27FC236}">
                <a16:creationId xmlns:a16="http://schemas.microsoft.com/office/drawing/2014/main" id="{EE3C4B0C-2F2A-47AD-96FA-617ECA37081C}"/>
              </a:ext>
            </a:extLst>
          </p:cNvPr>
          <p:cNvGrpSpPr>
            <a:grpSpLocks noChangeAspect="1"/>
          </p:cNvGrpSpPr>
          <p:nvPr/>
        </p:nvGrpSpPr>
        <p:grpSpPr bwMode="auto">
          <a:xfrm>
            <a:off x="5524120" y="3899106"/>
            <a:ext cx="567858" cy="571383"/>
            <a:chOff x="2642" y="1141"/>
            <a:chExt cx="322" cy="324"/>
          </a:xfrm>
        </p:grpSpPr>
        <p:sp>
          <p:nvSpPr>
            <p:cNvPr id="322" name="Freeform 168">
              <a:extLst>
                <a:ext uri="{FF2B5EF4-FFF2-40B4-BE49-F238E27FC236}">
                  <a16:creationId xmlns:a16="http://schemas.microsoft.com/office/drawing/2014/main" id="{73C32F59-BCC3-4B8D-968D-3E8437C2A350}"/>
                </a:ext>
              </a:extLst>
            </p:cNvPr>
            <p:cNvSpPr>
              <a:spLocks/>
            </p:cNvSpPr>
            <p:nvPr/>
          </p:nvSpPr>
          <p:spPr bwMode="auto">
            <a:xfrm>
              <a:off x="2642" y="1169"/>
              <a:ext cx="186" cy="296"/>
            </a:xfrm>
            <a:custGeom>
              <a:avLst/>
              <a:gdLst>
                <a:gd name="T0" fmla="*/ 70 w 141"/>
                <a:gd name="T1" fmla="*/ 0 h 216"/>
                <a:gd name="T2" fmla="*/ 41 w 141"/>
                <a:gd name="T3" fmla="*/ 15 h 216"/>
                <a:gd name="T4" fmla="*/ 23 w 141"/>
                <a:gd name="T5" fmla="*/ 44 h 216"/>
                <a:gd name="T6" fmla="*/ 10 w 141"/>
                <a:gd name="T7" fmla="*/ 116 h 216"/>
                <a:gd name="T8" fmla="*/ 45 w 141"/>
                <a:gd name="T9" fmla="*/ 134 h 216"/>
                <a:gd name="T10" fmla="*/ 75 w 141"/>
                <a:gd name="T11" fmla="*/ 172 h 216"/>
                <a:gd name="T12" fmla="*/ 108 w 141"/>
                <a:gd name="T13" fmla="*/ 202 h 216"/>
                <a:gd name="T14" fmla="*/ 108 w 141"/>
                <a:gd name="T15" fmla="*/ 172 h 216"/>
                <a:gd name="T16" fmla="*/ 109 w 141"/>
                <a:gd name="T17" fmla="*/ 134 h 216"/>
                <a:gd name="T18" fmla="*/ 75 w 141"/>
                <a:gd name="T19" fmla="*/ 119 h 216"/>
                <a:gd name="T20" fmla="*/ 24 w 141"/>
                <a:gd name="T21" fmla="*/ 106 h 216"/>
                <a:gd name="T22" fmla="*/ 38 w 141"/>
                <a:gd name="T23" fmla="*/ 82 h 216"/>
                <a:gd name="T24" fmla="*/ 49 w 141"/>
                <a:gd name="T25" fmla="*/ 90 h 216"/>
                <a:gd name="T26" fmla="*/ 66 w 141"/>
                <a:gd name="T27" fmla="*/ 52 h 216"/>
                <a:gd name="T28" fmla="*/ 108 w 141"/>
                <a:gd name="T29" fmla="*/ 45 h 216"/>
                <a:gd name="T30" fmla="*/ 116 w 141"/>
                <a:gd name="T31" fmla="*/ 22 h 216"/>
                <a:gd name="T32" fmla="*/ 70 w 141"/>
                <a:gd name="T33"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1" h="216">
                  <a:moveTo>
                    <a:pt x="70" y="0"/>
                  </a:moveTo>
                  <a:cubicBezTo>
                    <a:pt x="65" y="1"/>
                    <a:pt x="53" y="5"/>
                    <a:pt x="41" y="15"/>
                  </a:cubicBezTo>
                  <a:cubicBezTo>
                    <a:pt x="29" y="26"/>
                    <a:pt x="24" y="38"/>
                    <a:pt x="23" y="44"/>
                  </a:cubicBezTo>
                  <a:cubicBezTo>
                    <a:pt x="0" y="87"/>
                    <a:pt x="4" y="105"/>
                    <a:pt x="10" y="116"/>
                  </a:cubicBezTo>
                  <a:cubicBezTo>
                    <a:pt x="20" y="135"/>
                    <a:pt x="45" y="134"/>
                    <a:pt x="45" y="134"/>
                  </a:cubicBezTo>
                  <a:cubicBezTo>
                    <a:pt x="37" y="161"/>
                    <a:pt x="69" y="155"/>
                    <a:pt x="75" y="172"/>
                  </a:cubicBezTo>
                  <a:cubicBezTo>
                    <a:pt x="90" y="216"/>
                    <a:pt x="108" y="202"/>
                    <a:pt x="108" y="202"/>
                  </a:cubicBezTo>
                  <a:cubicBezTo>
                    <a:pt x="108" y="202"/>
                    <a:pt x="100" y="179"/>
                    <a:pt x="108" y="172"/>
                  </a:cubicBezTo>
                  <a:cubicBezTo>
                    <a:pt x="116" y="164"/>
                    <a:pt x="134" y="134"/>
                    <a:pt x="109" y="134"/>
                  </a:cubicBezTo>
                  <a:cubicBezTo>
                    <a:pt x="84" y="134"/>
                    <a:pt x="100" y="119"/>
                    <a:pt x="75" y="119"/>
                  </a:cubicBezTo>
                  <a:cubicBezTo>
                    <a:pt x="49" y="119"/>
                    <a:pt x="41" y="119"/>
                    <a:pt x="24" y="106"/>
                  </a:cubicBezTo>
                  <a:cubicBezTo>
                    <a:pt x="8" y="93"/>
                    <a:pt x="38" y="60"/>
                    <a:pt x="38" y="82"/>
                  </a:cubicBezTo>
                  <a:cubicBezTo>
                    <a:pt x="38" y="104"/>
                    <a:pt x="49" y="97"/>
                    <a:pt x="49" y="90"/>
                  </a:cubicBezTo>
                  <a:cubicBezTo>
                    <a:pt x="49" y="82"/>
                    <a:pt x="41" y="67"/>
                    <a:pt x="66" y="52"/>
                  </a:cubicBezTo>
                  <a:cubicBezTo>
                    <a:pt x="91" y="37"/>
                    <a:pt x="100" y="60"/>
                    <a:pt x="108" y="45"/>
                  </a:cubicBezTo>
                  <a:cubicBezTo>
                    <a:pt x="116" y="30"/>
                    <a:pt x="91" y="30"/>
                    <a:pt x="116" y="22"/>
                  </a:cubicBezTo>
                  <a:cubicBezTo>
                    <a:pt x="141" y="15"/>
                    <a:pt x="116" y="0"/>
                    <a:pt x="70" y="0"/>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23" name="Freeform 169">
              <a:extLst>
                <a:ext uri="{FF2B5EF4-FFF2-40B4-BE49-F238E27FC236}">
                  <a16:creationId xmlns:a16="http://schemas.microsoft.com/office/drawing/2014/main" id="{FB041222-B301-494D-825D-022856C51BFB}"/>
                </a:ext>
              </a:extLst>
            </p:cNvPr>
            <p:cNvSpPr>
              <a:spLocks/>
            </p:cNvSpPr>
            <p:nvPr/>
          </p:nvSpPr>
          <p:spPr bwMode="auto">
            <a:xfrm>
              <a:off x="2810" y="1190"/>
              <a:ext cx="154" cy="253"/>
            </a:xfrm>
            <a:custGeom>
              <a:avLst/>
              <a:gdLst>
                <a:gd name="T0" fmla="*/ 102 w 117"/>
                <a:gd name="T1" fmla="*/ 63 h 185"/>
                <a:gd name="T2" fmla="*/ 99 w 117"/>
                <a:gd name="T3" fmla="*/ 59 h 185"/>
                <a:gd name="T4" fmla="*/ 102 w 117"/>
                <a:gd name="T5" fmla="*/ 60 h 185"/>
                <a:gd name="T6" fmla="*/ 60 w 117"/>
                <a:gd name="T7" fmla="*/ 0 h 185"/>
                <a:gd name="T8" fmla="*/ 37 w 117"/>
                <a:gd name="T9" fmla="*/ 15 h 185"/>
                <a:gd name="T10" fmla="*/ 25 w 117"/>
                <a:gd name="T11" fmla="*/ 23 h 185"/>
                <a:gd name="T12" fmla="*/ 45 w 117"/>
                <a:gd name="T13" fmla="*/ 37 h 185"/>
                <a:gd name="T14" fmla="*/ 82 w 117"/>
                <a:gd name="T15" fmla="*/ 45 h 185"/>
                <a:gd name="T16" fmla="*/ 89 w 117"/>
                <a:gd name="T17" fmla="*/ 54 h 185"/>
                <a:gd name="T18" fmla="*/ 59 w 117"/>
                <a:gd name="T19" fmla="*/ 60 h 185"/>
                <a:gd name="T20" fmla="*/ 15 w 117"/>
                <a:gd name="T21" fmla="*/ 67 h 185"/>
                <a:gd name="T22" fmla="*/ 37 w 117"/>
                <a:gd name="T23" fmla="*/ 104 h 185"/>
                <a:gd name="T24" fmla="*/ 44 w 117"/>
                <a:gd name="T25" fmla="*/ 149 h 185"/>
                <a:gd name="T26" fmla="*/ 42 w 117"/>
                <a:gd name="T27" fmla="*/ 164 h 185"/>
                <a:gd name="T28" fmla="*/ 36 w 117"/>
                <a:gd name="T29" fmla="*/ 185 h 185"/>
                <a:gd name="T30" fmla="*/ 85 w 117"/>
                <a:gd name="T31" fmla="*/ 142 h 185"/>
                <a:gd name="T32" fmla="*/ 102 w 117"/>
                <a:gd name="T33" fmla="*/ 6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185">
                  <a:moveTo>
                    <a:pt x="102" y="63"/>
                  </a:moveTo>
                  <a:cubicBezTo>
                    <a:pt x="101" y="62"/>
                    <a:pt x="100" y="60"/>
                    <a:pt x="99" y="59"/>
                  </a:cubicBezTo>
                  <a:cubicBezTo>
                    <a:pt x="101" y="60"/>
                    <a:pt x="102" y="60"/>
                    <a:pt x="102" y="60"/>
                  </a:cubicBezTo>
                  <a:cubicBezTo>
                    <a:pt x="102" y="60"/>
                    <a:pt x="82" y="0"/>
                    <a:pt x="60" y="0"/>
                  </a:cubicBezTo>
                  <a:cubicBezTo>
                    <a:pt x="37" y="0"/>
                    <a:pt x="37" y="0"/>
                    <a:pt x="37" y="15"/>
                  </a:cubicBezTo>
                  <a:cubicBezTo>
                    <a:pt x="37" y="30"/>
                    <a:pt x="27" y="9"/>
                    <a:pt x="25" y="23"/>
                  </a:cubicBezTo>
                  <a:cubicBezTo>
                    <a:pt x="23" y="37"/>
                    <a:pt x="23" y="45"/>
                    <a:pt x="45" y="37"/>
                  </a:cubicBezTo>
                  <a:cubicBezTo>
                    <a:pt x="67" y="30"/>
                    <a:pt x="75" y="30"/>
                    <a:pt x="82" y="45"/>
                  </a:cubicBezTo>
                  <a:cubicBezTo>
                    <a:pt x="84" y="49"/>
                    <a:pt x="87" y="52"/>
                    <a:pt x="89" y="54"/>
                  </a:cubicBezTo>
                  <a:cubicBezTo>
                    <a:pt x="79" y="55"/>
                    <a:pt x="69" y="70"/>
                    <a:pt x="59" y="60"/>
                  </a:cubicBezTo>
                  <a:cubicBezTo>
                    <a:pt x="44" y="45"/>
                    <a:pt x="29" y="52"/>
                    <a:pt x="15" y="67"/>
                  </a:cubicBezTo>
                  <a:cubicBezTo>
                    <a:pt x="0" y="82"/>
                    <a:pt x="0" y="97"/>
                    <a:pt x="37" y="104"/>
                  </a:cubicBezTo>
                  <a:cubicBezTo>
                    <a:pt x="73" y="112"/>
                    <a:pt x="29" y="127"/>
                    <a:pt x="44" y="149"/>
                  </a:cubicBezTo>
                  <a:cubicBezTo>
                    <a:pt x="44" y="149"/>
                    <a:pt x="51" y="157"/>
                    <a:pt x="42" y="164"/>
                  </a:cubicBezTo>
                  <a:cubicBezTo>
                    <a:pt x="32" y="172"/>
                    <a:pt x="36" y="185"/>
                    <a:pt x="36" y="185"/>
                  </a:cubicBezTo>
                  <a:cubicBezTo>
                    <a:pt x="85" y="142"/>
                    <a:pt x="85" y="142"/>
                    <a:pt x="85" y="142"/>
                  </a:cubicBezTo>
                  <a:cubicBezTo>
                    <a:pt x="85" y="142"/>
                    <a:pt x="117" y="89"/>
                    <a:pt x="102" y="63"/>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24" name="Freeform 170">
              <a:extLst>
                <a:ext uri="{FF2B5EF4-FFF2-40B4-BE49-F238E27FC236}">
                  <a16:creationId xmlns:a16="http://schemas.microsoft.com/office/drawing/2014/main" id="{95DF42C4-75A7-4FD4-961E-7287F7220A79}"/>
                </a:ext>
              </a:extLst>
            </p:cNvPr>
            <p:cNvSpPr>
              <a:spLocks noEditPoints="1"/>
            </p:cNvSpPr>
            <p:nvPr/>
          </p:nvSpPr>
          <p:spPr bwMode="auto">
            <a:xfrm>
              <a:off x="2643" y="1141"/>
              <a:ext cx="312" cy="322"/>
            </a:xfrm>
            <a:custGeom>
              <a:avLst/>
              <a:gdLst>
                <a:gd name="T0" fmla="*/ 118 w 236"/>
                <a:gd name="T1" fmla="*/ 236 h 236"/>
                <a:gd name="T2" fmla="*/ 0 w 236"/>
                <a:gd name="T3" fmla="*/ 118 h 236"/>
                <a:gd name="T4" fmla="*/ 118 w 236"/>
                <a:gd name="T5" fmla="*/ 0 h 236"/>
                <a:gd name="T6" fmla="*/ 236 w 236"/>
                <a:gd name="T7" fmla="*/ 118 h 236"/>
                <a:gd name="T8" fmla="*/ 118 w 236"/>
                <a:gd name="T9" fmla="*/ 236 h 236"/>
                <a:gd name="T10" fmla="*/ 118 w 236"/>
                <a:gd name="T11" fmla="*/ 12 h 236"/>
                <a:gd name="T12" fmla="*/ 12 w 236"/>
                <a:gd name="T13" fmla="*/ 118 h 236"/>
                <a:gd name="T14" fmla="*/ 118 w 236"/>
                <a:gd name="T15" fmla="*/ 224 h 236"/>
                <a:gd name="T16" fmla="*/ 224 w 236"/>
                <a:gd name="T17" fmla="*/ 118 h 236"/>
                <a:gd name="T18" fmla="*/ 118 w 236"/>
                <a:gd name="T19" fmla="*/ 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6" h="236">
                  <a:moveTo>
                    <a:pt x="118" y="236"/>
                  </a:moveTo>
                  <a:cubicBezTo>
                    <a:pt x="53" y="236"/>
                    <a:pt x="0" y="183"/>
                    <a:pt x="0" y="118"/>
                  </a:cubicBezTo>
                  <a:cubicBezTo>
                    <a:pt x="0" y="53"/>
                    <a:pt x="53" y="0"/>
                    <a:pt x="118" y="0"/>
                  </a:cubicBezTo>
                  <a:cubicBezTo>
                    <a:pt x="183" y="0"/>
                    <a:pt x="236" y="53"/>
                    <a:pt x="236" y="118"/>
                  </a:cubicBezTo>
                  <a:cubicBezTo>
                    <a:pt x="236" y="183"/>
                    <a:pt x="183" y="236"/>
                    <a:pt x="118" y="236"/>
                  </a:cubicBezTo>
                  <a:close/>
                  <a:moveTo>
                    <a:pt x="118" y="12"/>
                  </a:moveTo>
                  <a:cubicBezTo>
                    <a:pt x="60" y="12"/>
                    <a:pt x="12" y="60"/>
                    <a:pt x="12" y="118"/>
                  </a:cubicBezTo>
                  <a:cubicBezTo>
                    <a:pt x="12" y="176"/>
                    <a:pt x="60" y="224"/>
                    <a:pt x="118" y="224"/>
                  </a:cubicBezTo>
                  <a:cubicBezTo>
                    <a:pt x="176" y="224"/>
                    <a:pt x="224" y="176"/>
                    <a:pt x="224" y="118"/>
                  </a:cubicBezTo>
                  <a:cubicBezTo>
                    <a:pt x="224" y="60"/>
                    <a:pt x="176" y="12"/>
                    <a:pt x="118" y="12"/>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grpSp>
      <p:grpSp>
        <p:nvGrpSpPr>
          <p:cNvPr id="325" name="Group 32">
            <a:extLst>
              <a:ext uri="{FF2B5EF4-FFF2-40B4-BE49-F238E27FC236}">
                <a16:creationId xmlns:a16="http://schemas.microsoft.com/office/drawing/2014/main" id="{FAE64650-C034-42EB-B5AD-DED191AC0699}"/>
              </a:ext>
            </a:extLst>
          </p:cNvPr>
          <p:cNvGrpSpPr>
            <a:grpSpLocks noChangeAspect="1"/>
          </p:cNvGrpSpPr>
          <p:nvPr/>
        </p:nvGrpSpPr>
        <p:grpSpPr bwMode="auto">
          <a:xfrm>
            <a:off x="5537780" y="2859604"/>
            <a:ext cx="522162" cy="498428"/>
            <a:chOff x="6252" y="3267"/>
            <a:chExt cx="330" cy="315"/>
          </a:xfrm>
        </p:grpSpPr>
        <p:sp>
          <p:nvSpPr>
            <p:cNvPr id="326" name="Freeform 33">
              <a:extLst>
                <a:ext uri="{FF2B5EF4-FFF2-40B4-BE49-F238E27FC236}">
                  <a16:creationId xmlns:a16="http://schemas.microsoft.com/office/drawing/2014/main" id="{36AE8D99-2074-4E3D-8870-9BAAF9707362}"/>
                </a:ext>
              </a:extLst>
            </p:cNvPr>
            <p:cNvSpPr>
              <a:spLocks/>
            </p:cNvSpPr>
            <p:nvPr/>
          </p:nvSpPr>
          <p:spPr bwMode="auto">
            <a:xfrm>
              <a:off x="6358" y="3267"/>
              <a:ext cx="112" cy="130"/>
            </a:xfrm>
            <a:custGeom>
              <a:avLst/>
              <a:gdLst>
                <a:gd name="T0" fmla="*/ 43 w 86"/>
                <a:gd name="T1" fmla="*/ 0 h 96"/>
                <a:gd name="T2" fmla="*/ 0 w 86"/>
                <a:gd name="T3" fmla="*/ 39 h 96"/>
                <a:gd name="T4" fmla="*/ 32 w 86"/>
                <a:gd name="T5" fmla="*/ 76 h 96"/>
                <a:gd name="T6" fmla="*/ 37 w 86"/>
                <a:gd name="T7" fmla="*/ 81 h 96"/>
                <a:gd name="T8" fmla="*/ 37 w 86"/>
                <a:gd name="T9" fmla="*/ 90 h 96"/>
                <a:gd name="T10" fmla="*/ 41 w 86"/>
                <a:gd name="T11" fmla="*/ 96 h 96"/>
                <a:gd name="T12" fmla="*/ 43 w 86"/>
                <a:gd name="T13" fmla="*/ 96 h 96"/>
                <a:gd name="T14" fmla="*/ 48 w 86"/>
                <a:gd name="T15" fmla="*/ 94 h 96"/>
                <a:gd name="T16" fmla="*/ 75 w 86"/>
                <a:gd name="T17" fmla="*/ 65 h 96"/>
                <a:gd name="T18" fmla="*/ 86 w 86"/>
                <a:gd name="T19" fmla="*/ 39 h 96"/>
                <a:gd name="T20" fmla="*/ 43 w 86"/>
                <a:gd name="T21"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96">
                  <a:moveTo>
                    <a:pt x="43" y="0"/>
                  </a:moveTo>
                  <a:cubicBezTo>
                    <a:pt x="20" y="0"/>
                    <a:pt x="0" y="17"/>
                    <a:pt x="0" y="39"/>
                  </a:cubicBezTo>
                  <a:cubicBezTo>
                    <a:pt x="0" y="56"/>
                    <a:pt x="14" y="71"/>
                    <a:pt x="32" y="76"/>
                  </a:cubicBezTo>
                  <a:cubicBezTo>
                    <a:pt x="35" y="77"/>
                    <a:pt x="37" y="79"/>
                    <a:pt x="37" y="81"/>
                  </a:cubicBezTo>
                  <a:cubicBezTo>
                    <a:pt x="37" y="90"/>
                    <a:pt x="37" y="90"/>
                    <a:pt x="37" y="90"/>
                  </a:cubicBezTo>
                  <a:cubicBezTo>
                    <a:pt x="37" y="93"/>
                    <a:pt x="39" y="95"/>
                    <a:pt x="41" y="96"/>
                  </a:cubicBezTo>
                  <a:cubicBezTo>
                    <a:pt x="42" y="96"/>
                    <a:pt x="42" y="96"/>
                    <a:pt x="43" y="96"/>
                  </a:cubicBezTo>
                  <a:cubicBezTo>
                    <a:pt x="45" y="96"/>
                    <a:pt x="47" y="95"/>
                    <a:pt x="48" y="94"/>
                  </a:cubicBezTo>
                  <a:cubicBezTo>
                    <a:pt x="75" y="65"/>
                    <a:pt x="75" y="65"/>
                    <a:pt x="75" y="65"/>
                  </a:cubicBezTo>
                  <a:cubicBezTo>
                    <a:pt x="82" y="58"/>
                    <a:pt x="86" y="48"/>
                    <a:pt x="86" y="39"/>
                  </a:cubicBezTo>
                  <a:cubicBezTo>
                    <a:pt x="86" y="17"/>
                    <a:pt x="67" y="0"/>
                    <a:pt x="43" y="0"/>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27" name="Freeform 34">
              <a:extLst>
                <a:ext uri="{FF2B5EF4-FFF2-40B4-BE49-F238E27FC236}">
                  <a16:creationId xmlns:a16="http://schemas.microsoft.com/office/drawing/2014/main" id="{F90820C0-6E9B-42B3-8F12-9C622F2FE6E4}"/>
                </a:ext>
              </a:extLst>
            </p:cNvPr>
            <p:cNvSpPr>
              <a:spLocks noEditPoints="1"/>
            </p:cNvSpPr>
            <p:nvPr/>
          </p:nvSpPr>
          <p:spPr bwMode="auto">
            <a:xfrm>
              <a:off x="6252" y="3370"/>
              <a:ext cx="110" cy="168"/>
            </a:xfrm>
            <a:custGeom>
              <a:avLst/>
              <a:gdLst>
                <a:gd name="T0" fmla="*/ 80 w 84"/>
                <a:gd name="T1" fmla="*/ 69 h 124"/>
                <a:gd name="T2" fmla="*/ 77 w 84"/>
                <a:gd name="T3" fmla="*/ 61 h 124"/>
                <a:gd name="T4" fmla="*/ 73 w 84"/>
                <a:gd name="T5" fmla="*/ 59 h 124"/>
                <a:gd name="T6" fmla="*/ 84 w 84"/>
                <a:gd name="T7" fmla="*/ 34 h 124"/>
                <a:gd name="T8" fmla="*/ 50 w 84"/>
                <a:gd name="T9" fmla="*/ 0 h 124"/>
                <a:gd name="T10" fmla="*/ 16 w 84"/>
                <a:gd name="T11" fmla="*/ 34 h 124"/>
                <a:gd name="T12" fmla="*/ 30 w 84"/>
                <a:gd name="T13" fmla="*/ 61 h 124"/>
                <a:gd name="T14" fmla="*/ 0 w 84"/>
                <a:gd name="T15" fmla="*/ 106 h 124"/>
                <a:gd name="T16" fmla="*/ 0 w 84"/>
                <a:gd name="T17" fmla="*/ 118 h 124"/>
                <a:gd name="T18" fmla="*/ 6 w 84"/>
                <a:gd name="T19" fmla="*/ 124 h 124"/>
                <a:gd name="T20" fmla="*/ 12 w 84"/>
                <a:gd name="T21" fmla="*/ 118 h 124"/>
                <a:gd name="T22" fmla="*/ 12 w 84"/>
                <a:gd name="T23" fmla="*/ 106 h 124"/>
                <a:gd name="T24" fmla="*/ 54 w 84"/>
                <a:gd name="T25" fmla="*/ 68 h 124"/>
                <a:gd name="T26" fmla="*/ 72 w 84"/>
                <a:gd name="T27" fmla="*/ 72 h 124"/>
                <a:gd name="T28" fmla="*/ 80 w 84"/>
                <a:gd name="T29" fmla="*/ 69 h 124"/>
                <a:gd name="T30" fmla="*/ 50 w 84"/>
                <a:gd name="T31" fmla="*/ 12 h 124"/>
                <a:gd name="T32" fmla="*/ 72 w 84"/>
                <a:gd name="T33" fmla="*/ 34 h 124"/>
                <a:gd name="T34" fmla="*/ 50 w 84"/>
                <a:gd name="T35" fmla="*/ 56 h 124"/>
                <a:gd name="T36" fmla="*/ 28 w 84"/>
                <a:gd name="T37" fmla="*/ 34 h 124"/>
                <a:gd name="T38" fmla="*/ 50 w 84"/>
                <a:gd name="T39" fmla="*/ 1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124">
                  <a:moveTo>
                    <a:pt x="80" y="69"/>
                  </a:moveTo>
                  <a:cubicBezTo>
                    <a:pt x="81" y="66"/>
                    <a:pt x="80" y="62"/>
                    <a:pt x="77" y="61"/>
                  </a:cubicBezTo>
                  <a:cubicBezTo>
                    <a:pt x="76" y="60"/>
                    <a:pt x="74" y="60"/>
                    <a:pt x="73" y="59"/>
                  </a:cubicBezTo>
                  <a:cubicBezTo>
                    <a:pt x="80" y="53"/>
                    <a:pt x="84" y="44"/>
                    <a:pt x="84" y="34"/>
                  </a:cubicBezTo>
                  <a:cubicBezTo>
                    <a:pt x="84" y="15"/>
                    <a:pt x="69" y="0"/>
                    <a:pt x="50" y="0"/>
                  </a:cubicBezTo>
                  <a:cubicBezTo>
                    <a:pt x="31" y="0"/>
                    <a:pt x="16" y="15"/>
                    <a:pt x="16" y="34"/>
                  </a:cubicBezTo>
                  <a:cubicBezTo>
                    <a:pt x="16" y="45"/>
                    <a:pt x="21" y="55"/>
                    <a:pt x="30" y="61"/>
                  </a:cubicBezTo>
                  <a:cubicBezTo>
                    <a:pt x="12" y="70"/>
                    <a:pt x="0" y="87"/>
                    <a:pt x="0" y="106"/>
                  </a:cubicBezTo>
                  <a:cubicBezTo>
                    <a:pt x="0" y="118"/>
                    <a:pt x="0" y="118"/>
                    <a:pt x="0" y="118"/>
                  </a:cubicBezTo>
                  <a:cubicBezTo>
                    <a:pt x="0" y="121"/>
                    <a:pt x="3" y="124"/>
                    <a:pt x="6" y="124"/>
                  </a:cubicBezTo>
                  <a:cubicBezTo>
                    <a:pt x="9" y="124"/>
                    <a:pt x="12" y="121"/>
                    <a:pt x="12" y="118"/>
                  </a:cubicBezTo>
                  <a:cubicBezTo>
                    <a:pt x="12" y="106"/>
                    <a:pt x="12" y="106"/>
                    <a:pt x="12" y="106"/>
                  </a:cubicBezTo>
                  <a:cubicBezTo>
                    <a:pt x="12" y="85"/>
                    <a:pt x="31" y="68"/>
                    <a:pt x="54" y="68"/>
                  </a:cubicBezTo>
                  <a:cubicBezTo>
                    <a:pt x="60" y="68"/>
                    <a:pt x="67" y="69"/>
                    <a:pt x="72" y="72"/>
                  </a:cubicBezTo>
                  <a:cubicBezTo>
                    <a:pt x="75" y="73"/>
                    <a:pt x="79" y="72"/>
                    <a:pt x="80" y="69"/>
                  </a:cubicBezTo>
                  <a:close/>
                  <a:moveTo>
                    <a:pt x="50" y="12"/>
                  </a:moveTo>
                  <a:cubicBezTo>
                    <a:pt x="62" y="12"/>
                    <a:pt x="72" y="22"/>
                    <a:pt x="72" y="34"/>
                  </a:cubicBezTo>
                  <a:cubicBezTo>
                    <a:pt x="72" y="46"/>
                    <a:pt x="62" y="56"/>
                    <a:pt x="50" y="56"/>
                  </a:cubicBezTo>
                  <a:cubicBezTo>
                    <a:pt x="38" y="56"/>
                    <a:pt x="28" y="46"/>
                    <a:pt x="28" y="34"/>
                  </a:cubicBezTo>
                  <a:cubicBezTo>
                    <a:pt x="28" y="22"/>
                    <a:pt x="38" y="12"/>
                    <a:pt x="50" y="12"/>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28" name="Freeform 35">
              <a:extLst>
                <a:ext uri="{FF2B5EF4-FFF2-40B4-BE49-F238E27FC236}">
                  <a16:creationId xmlns:a16="http://schemas.microsoft.com/office/drawing/2014/main" id="{BB9DB7C7-4082-4FCC-9C99-F6A72B8F54DC}"/>
                </a:ext>
              </a:extLst>
            </p:cNvPr>
            <p:cNvSpPr>
              <a:spLocks noEditPoints="1"/>
            </p:cNvSpPr>
            <p:nvPr/>
          </p:nvSpPr>
          <p:spPr bwMode="auto">
            <a:xfrm>
              <a:off x="6476" y="3370"/>
              <a:ext cx="106" cy="168"/>
            </a:xfrm>
            <a:custGeom>
              <a:avLst/>
              <a:gdLst>
                <a:gd name="T0" fmla="*/ 56 w 81"/>
                <a:gd name="T1" fmla="*/ 64 h 124"/>
                <a:gd name="T2" fmla="*/ 73 w 81"/>
                <a:gd name="T3" fmla="*/ 34 h 124"/>
                <a:gd name="T4" fmla="*/ 39 w 81"/>
                <a:gd name="T5" fmla="*/ 0 h 124"/>
                <a:gd name="T6" fmla="*/ 5 w 81"/>
                <a:gd name="T7" fmla="*/ 34 h 124"/>
                <a:gd name="T8" fmla="*/ 14 w 81"/>
                <a:gd name="T9" fmla="*/ 57 h 124"/>
                <a:gd name="T10" fmla="*/ 4 w 81"/>
                <a:gd name="T11" fmla="*/ 61 h 124"/>
                <a:gd name="T12" fmla="*/ 1 w 81"/>
                <a:gd name="T13" fmla="*/ 69 h 124"/>
                <a:gd name="T14" fmla="*/ 9 w 81"/>
                <a:gd name="T15" fmla="*/ 72 h 124"/>
                <a:gd name="T16" fmla="*/ 27 w 81"/>
                <a:gd name="T17" fmla="*/ 68 h 124"/>
                <a:gd name="T18" fmla="*/ 69 w 81"/>
                <a:gd name="T19" fmla="*/ 106 h 124"/>
                <a:gd name="T20" fmla="*/ 69 w 81"/>
                <a:gd name="T21" fmla="*/ 118 h 124"/>
                <a:gd name="T22" fmla="*/ 75 w 81"/>
                <a:gd name="T23" fmla="*/ 124 h 124"/>
                <a:gd name="T24" fmla="*/ 81 w 81"/>
                <a:gd name="T25" fmla="*/ 118 h 124"/>
                <a:gd name="T26" fmla="*/ 81 w 81"/>
                <a:gd name="T27" fmla="*/ 106 h 124"/>
                <a:gd name="T28" fmla="*/ 56 w 81"/>
                <a:gd name="T29" fmla="*/ 64 h 124"/>
                <a:gd name="T30" fmla="*/ 39 w 81"/>
                <a:gd name="T31" fmla="*/ 12 h 124"/>
                <a:gd name="T32" fmla="*/ 61 w 81"/>
                <a:gd name="T33" fmla="*/ 34 h 124"/>
                <a:gd name="T34" fmla="*/ 39 w 81"/>
                <a:gd name="T35" fmla="*/ 56 h 124"/>
                <a:gd name="T36" fmla="*/ 17 w 81"/>
                <a:gd name="T37" fmla="*/ 34 h 124"/>
                <a:gd name="T38" fmla="*/ 39 w 81"/>
                <a:gd name="T39" fmla="*/ 1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24">
                  <a:moveTo>
                    <a:pt x="56" y="64"/>
                  </a:moveTo>
                  <a:cubicBezTo>
                    <a:pt x="66" y="58"/>
                    <a:pt x="73" y="47"/>
                    <a:pt x="73" y="34"/>
                  </a:cubicBezTo>
                  <a:cubicBezTo>
                    <a:pt x="73" y="15"/>
                    <a:pt x="58" y="0"/>
                    <a:pt x="39" y="0"/>
                  </a:cubicBezTo>
                  <a:cubicBezTo>
                    <a:pt x="20" y="0"/>
                    <a:pt x="5" y="15"/>
                    <a:pt x="5" y="34"/>
                  </a:cubicBezTo>
                  <a:cubicBezTo>
                    <a:pt x="5" y="43"/>
                    <a:pt x="9" y="51"/>
                    <a:pt x="14" y="57"/>
                  </a:cubicBezTo>
                  <a:cubicBezTo>
                    <a:pt x="11" y="58"/>
                    <a:pt x="7" y="59"/>
                    <a:pt x="4" y="61"/>
                  </a:cubicBezTo>
                  <a:cubicBezTo>
                    <a:pt x="1" y="62"/>
                    <a:pt x="0" y="66"/>
                    <a:pt x="1" y="69"/>
                  </a:cubicBezTo>
                  <a:cubicBezTo>
                    <a:pt x="2" y="72"/>
                    <a:pt x="6" y="73"/>
                    <a:pt x="9" y="72"/>
                  </a:cubicBezTo>
                  <a:cubicBezTo>
                    <a:pt x="14" y="69"/>
                    <a:pt x="21" y="68"/>
                    <a:pt x="27" y="68"/>
                  </a:cubicBezTo>
                  <a:cubicBezTo>
                    <a:pt x="50" y="68"/>
                    <a:pt x="69" y="85"/>
                    <a:pt x="69" y="106"/>
                  </a:cubicBezTo>
                  <a:cubicBezTo>
                    <a:pt x="69" y="118"/>
                    <a:pt x="69" y="118"/>
                    <a:pt x="69" y="118"/>
                  </a:cubicBezTo>
                  <a:cubicBezTo>
                    <a:pt x="69" y="121"/>
                    <a:pt x="72" y="124"/>
                    <a:pt x="75" y="124"/>
                  </a:cubicBezTo>
                  <a:cubicBezTo>
                    <a:pt x="78" y="124"/>
                    <a:pt x="81" y="121"/>
                    <a:pt x="81" y="118"/>
                  </a:cubicBezTo>
                  <a:cubicBezTo>
                    <a:pt x="81" y="106"/>
                    <a:pt x="81" y="106"/>
                    <a:pt x="81" y="106"/>
                  </a:cubicBezTo>
                  <a:cubicBezTo>
                    <a:pt x="81" y="88"/>
                    <a:pt x="71" y="73"/>
                    <a:pt x="56" y="64"/>
                  </a:cubicBezTo>
                  <a:close/>
                  <a:moveTo>
                    <a:pt x="39" y="12"/>
                  </a:moveTo>
                  <a:cubicBezTo>
                    <a:pt x="51" y="12"/>
                    <a:pt x="61" y="22"/>
                    <a:pt x="61" y="34"/>
                  </a:cubicBezTo>
                  <a:cubicBezTo>
                    <a:pt x="61" y="46"/>
                    <a:pt x="51" y="56"/>
                    <a:pt x="39" y="56"/>
                  </a:cubicBezTo>
                  <a:cubicBezTo>
                    <a:pt x="27" y="56"/>
                    <a:pt x="17" y="46"/>
                    <a:pt x="17" y="34"/>
                  </a:cubicBezTo>
                  <a:cubicBezTo>
                    <a:pt x="17" y="22"/>
                    <a:pt x="27" y="12"/>
                    <a:pt x="39" y="12"/>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29" name="Freeform 36">
              <a:extLst>
                <a:ext uri="{FF2B5EF4-FFF2-40B4-BE49-F238E27FC236}">
                  <a16:creationId xmlns:a16="http://schemas.microsoft.com/office/drawing/2014/main" id="{3B344EDB-6A54-4D1C-80AC-F9C2D393803A}"/>
                </a:ext>
              </a:extLst>
            </p:cNvPr>
            <p:cNvSpPr>
              <a:spLocks noEditPoints="1"/>
            </p:cNvSpPr>
            <p:nvPr/>
          </p:nvSpPr>
          <p:spPr bwMode="auto">
            <a:xfrm>
              <a:off x="6346" y="3425"/>
              <a:ext cx="141" cy="157"/>
            </a:xfrm>
            <a:custGeom>
              <a:avLst/>
              <a:gdLst>
                <a:gd name="T0" fmla="*/ 76 w 108"/>
                <a:gd name="T1" fmla="*/ 60 h 116"/>
                <a:gd name="T2" fmla="*/ 88 w 108"/>
                <a:gd name="T3" fmla="*/ 34 h 116"/>
                <a:gd name="T4" fmla="*/ 54 w 108"/>
                <a:gd name="T5" fmla="*/ 0 h 116"/>
                <a:gd name="T6" fmla="*/ 20 w 108"/>
                <a:gd name="T7" fmla="*/ 34 h 116"/>
                <a:gd name="T8" fmla="*/ 32 w 108"/>
                <a:gd name="T9" fmla="*/ 60 h 116"/>
                <a:gd name="T10" fmla="*/ 0 w 108"/>
                <a:gd name="T11" fmla="*/ 106 h 116"/>
                <a:gd name="T12" fmla="*/ 0 w 108"/>
                <a:gd name="T13" fmla="*/ 110 h 116"/>
                <a:gd name="T14" fmla="*/ 6 w 108"/>
                <a:gd name="T15" fmla="*/ 116 h 116"/>
                <a:gd name="T16" fmla="*/ 12 w 108"/>
                <a:gd name="T17" fmla="*/ 110 h 116"/>
                <a:gd name="T18" fmla="*/ 12 w 108"/>
                <a:gd name="T19" fmla="*/ 106 h 116"/>
                <a:gd name="T20" fmla="*/ 54 w 108"/>
                <a:gd name="T21" fmla="*/ 68 h 116"/>
                <a:gd name="T22" fmla="*/ 96 w 108"/>
                <a:gd name="T23" fmla="*/ 106 h 116"/>
                <a:gd name="T24" fmla="*/ 96 w 108"/>
                <a:gd name="T25" fmla="*/ 110 h 116"/>
                <a:gd name="T26" fmla="*/ 102 w 108"/>
                <a:gd name="T27" fmla="*/ 116 h 116"/>
                <a:gd name="T28" fmla="*/ 108 w 108"/>
                <a:gd name="T29" fmla="*/ 110 h 116"/>
                <a:gd name="T30" fmla="*/ 108 w 108"/>
                <a:gd name="T31" fmla="*/ 106 h 116"/>
                <a:gd name="T32" fmla="*/ 76 w 108"/>
                <a:gd name="T33" fmla="*/ 60 h 116"/>
                <a:gd name="T34" fmla="*/ 32 w 108"/>
                <a:gd name="T35" fmla="*/ 34 h 116"/>
                <a:gd name="T36" fmla="*/ 54 w 108"/>
                <a:gd name="T37" fmla="*/ 12 h 116"/>
                <a:gd name="T38" fmla="*/ 76 w 108"/>
                <a:gd name="T39" fmla="*/ 34 h 116"/>
                <a:gd name="T40" fmla="*/ 54 w 108"/>
                <a:gd name="T41" fmla="*/ 56 h 116"/>
                <a:gd name="T42" fmla="*/ 32 w 108"/>
                <a:gd name="T43" fmla="*/ 34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116">
                  <a:moveTo>
                    <a:pt x="76" y="60"/>
                  </a:moveTo>
                  <a:cubicBezTo>
                    <a:pt x="83" y="54"/>
                    <a:pt x="88" y="45"/>
                    <a:pt x="88" y="34"/>
                  </a:cubicBezTo>
                  <a:cubicBezTo>
                    <a:pt x="88" y="15"/>
                    <a:pt x="73" y="0"/>
                    <a:pt x="54" y="0"/>
                  </a:cubicBezTo>
                  <a:cubicBezTo>
                    <a:pt x="35" y="0"/>
                    <a:pt x="20" y="15"/>
                    <a:pt x="20" y="34"/>
                  </a:cubicBezTo>
                  <a:cubicBezTo>
                    <a:pt x="20" y="45"/>
                    <a:pt x="25" y="54"/>
                    <a:pt x="32" y="60"/>
                  </a:cubicBezTo>
                  <a:cubicBezTo>
                    <a:pt x="13" y="68"/>
                    <a:pt x="0" y="86"/>
                    <a:pt x="0" y="106"/>
                  </a:cubicBezTo>
                  <a:cubicBezTo>
                    <a:pt x="0" y="110"/>
                    <a:pt x="0" y="110"/>
                    <a:pt x="0" y="110"/>
                  </a:cubicBezTo>
                  <a:cubicBezTo>
                    <a:pt x="0" y="113"/>
                    <a:pt x="3" y="116"/>
                    <a:pt x="6" y="116"/>
                  </a:cubicBezTo>
                  <a:cubicBezTo>
                    <a:pt x="9" y="116"/>
                    <a:pt x="12" y="113"/>
                    <a:pt x="12" y="110"/>
                  </a:cubicBezTo>
                  <a:cubicBezTo>
                    <a:pt x="12" y="106"/>
                    <a:pt x="12" y="106"/>
                    <a:pt x="12" y="106"/>
                  </a:cubicBezTo>
                  <a:cubicBezTo>
                    <a:pt x="12" y="85"/>
                    <a:pt x="31" y="68"/>
                    <a:pt x="54" y="68"/>
                  </a:cubicBezTo>
                  <a:cubicBezTo>
                    <a:pt x="77" y="68"/>
                    <a:pt x="96" y="85"/>
                    <a:pt x="96" y="106"/>
                  </a:cubicBezTo>
                  <a:cubicBezTo>
                    <a:pt x="96" y="110"/>
                    <a:pt x="96" y="110"/>
                    <a:pt x="96" y="110"/>
                  </a:cubicBezTo>
                  <a:cubicBezTo>
                    <a:pt x="96" y="113"/>
                    <a:pt x="99" y="116"/>
                    <a:pt x="102" y="116"/>
                  </a:cubicBezTo>
                  <a:cubicBezTo>
                    <a:pt x="105" y="116"/>
                    <a:pt x="108" y="113"/>
                    <a:pt x="108" y="110"/>
                  </a:cubicBezTo>
                  <a:cubicBezTo>
                    <a:pt x="108" y="106"/>
                    <a:pt x="108" y="106"/>
                    <a:pt x="108" y="106"/>
                  </a:cubicBezTo>
                  <a:cubicBezTo>
                    <a:pt x="108" y="86"/>
                    <a:pt x="95" y="68"/>
                    <a:pt x="76" y="60"/>
                  </a:cubicBezTo>
                  <a:close/>
                  <a:moveTo>
                    <a:pt x="32" y="34"/>
                  </a:moveTo>
                  <a:cubicBezTo>
                    <a:pt x="32" y="22"/>
                    <a:pt x="42" y="12"/>
                    <a:pt x="54" y="12"/>
                  </a:cubicBezTo>
                  <a:cubicBezTo>
                    <a:pt x="66" y="12"/>
                    <a:pt x="76" y="22"/>
                    <a:pt x="76" y="34"/>
                  </a:cubicBezTo>
                  <a:cubicBezTo>
                    <a:pt x="76" y="46"/>
                    <a:pt x="66" y="56"/>
                    <a:pt x="54" y="56"/>
                  </a:cubicBezTo>
                  <a:cubicBezTo>
                    <a:pt x="42" y="56"/>
                    <a:pt x="32" y="46"/>
                    <a:pt x="32" y="34"/>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grpSp>
      <p:sp>
        <p:nvSpPr>
          <p:cNvPr id="331" name="TextBox 330">
            <a:extLst>
              <a:ext uri="{FF2B5EF4-FFF2-40B4-BE49-F238E27FC236}">
                <a16:creationId xmlns:a16="http://schemas.microsoft.com/office/drawing/2014/main" id="{D0481AB5-D706-469E-82B6-E1C0BAA4DAF0}"/>
              </a:ext>
            </a:extLst>
          </p:cNvPr>
          <p:cNvSpPr txBox="1"/>
          <p:nvPr/>
        </p:nvSpPr>
        <p:spPr>
          <a:xfrm>
            <a:off x="8909010" y="2007703"/>
            <a:ext cx="3117026" cy="563084"/>
          </a:xfrm>
          <a:prstGeom prst="rect">
            <a:avLst/>
          </a:prstGeom>
          <a:noFill/>
        </p:spPr>
        <p:txBody>
          <a:bodyPr wrap="square" rtlCol="0">
            <a:spAutoFit/>
          </a:bodyPr>
          <a:lstStyle/>
          <a:p>
            <a:pPr marL="0" marR="0" lvl="0" indent="0" algn="l" defTabSz="256977" rtl="0" eaLnBrk="1" fontAlgn="auto" latinLnBrk="0" hangingPunct="1">
              <a:lnSpc>
                <a:spcPct val="90000"/>
              </a:lnSpc>
              <a:spcBef>
                <a:spcPts val="0"/>
              </a:spcBef>
              <a:spcAft>
                <a:spcPts val="0"/>
              </a:spcAft>
              <a:buClrTx/>
              <a:buSzTx/>
              <a:buFontTx/>
              <a:buNone/>
              <a:tabLst/>
              <a:defRPr/>
            </a:pPr>
            <a:r>
              <a:rPr kumimoji="0" lang="en-US" sz="1699"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Proven to help you  transform with confidence</a:t>
            </a:r>
            <a:endParaRPr kumimoji="0" lang="en-US" sz="1699" b="1" i="0" u="none" strike="noStrike" kern="1200" cap="none" spc="-20" normalizeH="0" baseline="0" noProof="0" dirty="0">
              <a:ln>
                <a:noFill/>
              </a:ln>
              <a:solidFill>
                <a:srgbClr val="293E40"/>
              </a:solidFill>
              <a:effectLst/>
              <a:uLnTx/>
              <a:uFillTx/>
              <a:latin typeface="Century Gothic" panose="020B0502020202020204" pitchFamily="34" charset="0"/>
              <a:ea typeface="+mn-ea"/>
              <a:cs typeface="+mn-cs"/>
            </a:endParaRPr>
          </a:p>
        </p:txBody>
      </p:sp>
      <p:sp>
        <p:nvSpPr>
          <p:cNvPr id="332" name="Oval 331">
            <a:extLst>
              <a:ext uri="{FF2B5EF4-FFF2-40B4-BE49-F238E27FC236}">
                <a16:creationId xmlns:a16="http://schemas.microsoft.com/office/drawing/2014/main" id="{A4478207-6CF6-4A29-B6DC-AB822BB83942}"/>
              </a:ext>
            </a:extLst>
          </p:cNvPr>
          <p:cNvSpPr/>
          <p:nvPr/>
        </p:nvSpPr>
        <p:spPr>
          <a:xfrm>
            <a:off x="9090068" y="2701447"/>
            <a:ext cx="822746" cy="822746"/>
          </a:xfrm>
          <a:prstGeom prst="ellipse">
            <a:avLst/>
          </a:prstGeom>
          <a:solidFill>
            <a:srgbClr val="FFFFFF">
              <a:alpha val="65098"/>
            </a:srgbClr>
          </a:solidFill>
          <a:ln w="12700" cap="flat" cmpd="sng" algn="ctr">
            <a:noFill/>
            <a:prstDash val="solid"/>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333" name="TextBox 332">
            <a:extLst>
              <a:ext uri="{FF2B5EF4-FFF2-40B4-BE49-F238E27FC236}">
                <a16:creationId xmlns:a16="http://schemas.microsoft.com/office/drawing/2014/main" id="{85A2B1DF-C55B-468D-A06D-4DDED1319364}"/>
              </a:ext>
            </a:extLst>
          </p:cNvPr>
          <p:cNvSpPr txBox="1"/>
          <p:nvPr/>
        </p:nvSpPr>
        <p:spPr>
          <a:xfrm>
            <a:off x="8773714" y="3541037"/>
            <a:ext cx="1455458" cy="480006"/>
          </a:xfrm>
          <a:prstGeom prst="rect">
            <a:avLst/>
          </a:prstGeom>
          <a:noFill/>
        </p:spPr>
        <p:txBody>
          <a:bodyPr wrap="square" rtlCol="0">
            <a:spAutoFit/>
          </a:bodyPr>
          <a:lstStyle/>
          <a:p>
            <a:pPr marL="0" marR="0" lvl="0" indent="0" algn="ctr" defTabSz="914126" rtl="0" eaLnBrk="1" fontAlgn="auto" latinLnBrk="0" hangingPunct="1">
              <a:lnSpc>
                <a:spcPct val="90000"/>
              </a:lnSpc>
              <a:spcBef>
                <a:spcPts val="0"/>
              </a:spcBef>
              <a:spcAft>
                <a:spcPts val="0"/>
              </a:spcAft>
              <a:buClr>
                <a:srgbClr val="D0232B"/>
              </a:buClr>
              <a:buSzTx/>
              <a:buFontTx/>
              <a:buNone/>
              <a:tabLst/>
              <a:defRPr/>
            </a:pPr>
            <a:r>
              <a:rPr kumimoji="0" lang="en-US" sz="1400" b="1"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Practical </a:t>
            </a:r>
            <a:br>
              <a:rPr kumimoji="0" lang="en-US" sz="1400" b="1"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br>
            <a:endParaRPr kumimoji="0" lang="en-US" sz="1400" b="0"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endParaRPr>
          </a:p>
        </p:txBody>
      </p:sp>
      <p:grpSp>
        <p:nvGrpSpPr>
          <p:cNvPr id="334" name="Group 126">
            <a:extLst>
              <a:ext uri="{FF2B5EF4-FFF2-40B4-BE49-F238E27FC236}">
                <a16:creationId xmlns:a16="http://schemas.microsoft.com/office/drawing/2014/main" id="{4B8BEB7E-00B3-4768-AB47-75A5D760208A}"/>
              </a:ext>
            </a:extLst>
          </p:cNvPr>
          <p:cNvGrpSpPr>
            <a:grpSpLocks noChangeAspect="1"/>
          </p:cNvGrpSpPr>
          <p:nvPr/>
        </p:nvGrpSpPr>
        <p:grpSpPr bwMode="auto">
          <a:xfrm>
            <a:off x="9240365" y="2834287"/>
            <a:ext cx="522152" cy="557067"/>
            <a:chOff x="6905" y="2963"/>
            <a:chExt cx="329" cy="351"/>
          </a:xfrm>
        </p:grpSpPr>
        <p:sp>
          <p:nvSpPr>
            <p:cNvPr id="335" name="Freeform 127">
              <a:extLst>
                <a:ext uri="{FF2B5EF4-FFF2-40B4-BE49-F238E27FC236}">
                  <a16:creationId xmlns:a16="http://schemas.microsoft.com/office/drawing/2014/main" id="{67C91CFD-0567-4C20-B0BB-F20DF3690428}"/>
                </a:ext>
              </a:extLst>
            </p:cNvPr>
            <p:cNvSpPr>
              <a:spLocks/>
            </p:cNvSpPr>
            <p:nvPr/>
          </p:nvSpPr>
          <p:spPr bwMode="auto">
            <a:xfrm>
              <a:off x="7002" y="3152"/>
              <a:ext cx="70" cy="17"/>
            </a:xfrm>
            <a:custGeom>
              <a:avLst/>
              <a:gdLst>
                <a:gd name="T0" fmla="*/ 52 w 52"/>
                <a:gd name="T1" fmla="*/ 6 h 12"/>
                <a:gd name="T2" fmla="*/ 46 w 52"/>
                <a:gd name="T3" fmla="*/ 0 h 12"/>
                <a:gd name="T4" fmla="*/ 6 w 52"/>
                <a:gd name="T5" fmla="*/ 0 h 12"/>
                <a:gd name="T6" fmla="*/ 0 w 52"/>
                <a:gd name="T7" fmla="*/ 6 h 12"/>
                <a:gd name="T8" fmla="*/ 6 w 52"/>
                <a:gd name="T9" fmla="*/ 12 h 12"/>
                <a:gd name="T10" fmla="*/ 46 w 52"/>
                <a:gd name="T11" fmla="*/ 12 h 12"/>
                <a:gd name="T12" fmla="*/ 52 w 52"/>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52" h="12">
                  <a:moveTo>
                    <a:pt x="52" y="6"/>
                  </a:moveTo>
                  <a:cubicBezTo>
                    <a:pt x="52" y="3"/>
                    <a:pt x="49" y="0"/>
                    <a:pt x="46" y="0"/>
                  </a:cubicBezTo>
                  <a:cubicBezTo>
                    <a:pt x="6" y="0"/>
                    <a:pt x="6" y="0"/>
                    <a:pt x="6" y="0"/>
                  </a:cubicBezTo>
                  <a:cubicBezTo>
                    <a:pt x="3" y="0"/>
                    <a:pt x="0" y="3"/>
                    <a:pt x="0" y="6"/>
                  </a:cubicBezTo>
                  <a:cubicBezTo>
                    <a:pt x="0" y="9"/>
                    <a:pt x="3" y="12"/>
                    <a:pt x="6" y="12"/>
                  </a:cubicBezTo>
                  <a:cubicBezTo>
                    <a:pt x="46" y="12"/>
                    <a:pt x="46" y="12"/>
                    <a:pt x="46" y="12"/>
                  </a:cubicBezTo>
                  <a:cubicBezTo>
                    <a:pt x="49" y="12"/>
                    <a:pt x="52" y="9"/>
                    <a:pt x="52" y="6"/>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36" name="Oval 128">
              <a:extLst>
                <a:ext uri="{FF2B5EF4-FFF2-40B4-BE49-F238E27FC236}">
                  <a16:creationId xmlns:a16="http://schemas.microsoft.com/office/drawing/2014/main" id="{875F9BBF-36F2-4B39-8999-2C3B8B713AC8}"/>
                </a:ext>
              </a:extLst>
            </p:cNvPr>
            <p:cNvSpPr>
              <a:spLocks noChangeArrowheads="1"/>
            </p:cNvSpPr>
            <p:nvPr/>
          </p:nvSpPr>
          <p:spPr bwMode="auto">
            <a:xfrm>
              <a:off x="6959" y="3147"/>
              <a:ext cx="27" cy="28"/>
            </a:xfrm>
            <a:prstGeom prst="ellipse">
              <a:avLst/>
            </a:pr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37" name="Freeform 129">
              <a:extLst>
                <a:ext uri="{FF2B5EF4-FFF2-40B4-BE49-F238E27FC236}">
                  <a16:creationId xmlns:a16="http://schemas.microsoft.com/office/drawing/2014/main" id="{438F0637-FD57-4F5F-B4D8-BFE36E5B1ADD}"/>
                </a:ext>
              </a:extLst>
            </p:cNvPr>
            <p:cNvSpPr>
              <a:spLocks/>
            </p:cNvSpPr>
            <p:nvPr/>
          </p:nvSpPr>
          <p:spPr bwMode="auto">
            <a:xfrm>
              <a:off x="7002" y="3208"/>
              <a:ext cx="49" cy="17"/>
            </a:xfrm>
            <a:custGeom>
              <a:avLst/>
              <a:gdLst>
                <a:gd name="T0" fmla="*/ 6 w 36"/>
                <a:gd name="T1" fmla="*/ 0 h 12"/>
                <a:gd name="T2" fmla="*/ 0 w 36"/>
                <a:gd name="T3" fmla="*/ 6 h 12"/>
                <a:gd name="T4" fmla="*/ 6 w 36"/>
                <a:gd name="T5" fmla="*/ 12 h 12"/>
                <a:gd name="T6" fmla="*/ 30 w 36"/>
                <a:gd name="T7" fmla="*/ 12 h 12"/>
                <a:gd name="T8" fmla="*/ 36 w 36"/>
                <a:gd name="T9" fmla="*/ 6 h 12"/>
                <a:gd name="T10" fmla="*/ 30 w 36"/>
                <a:gd name="T11" fmla="*/ 0 h 12"/>
                <a:gd name="T12" fmla="*/ 6 w 3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36" h="12">
                  <a:moveTo>
                    <a:pt x="6" y="0"/>
                  </a:moveTo>
                  <a:cubicBezTo>
                    <a:pt x="3" y="0"/>
                    <a:pt x="0" y="3"/>
                    <a:pt x="0" y="6"/>
                  </a:cubicBezTo>
                  <a:cubicBezTo>
                    <a:pt x="0" y="9"/>
                    <a:pt x="3" y="12"/>
                    <a:pt x="6" y="12"/>
                  </a:cubicBezTo>
                  <a:cubicBezTo>
                    <a:pt x="30" y="12"/>
                    <a:pt x="30" y="12"/>
                    <a:pt x="30" y="12"/>
                  </a:cubicBezTo>
                  <a:cubicBezTo>
                    <a:pt x="33" y="12"/>
                    <a:pt x="36" y="9"/>
                    <a:pt x="36" y="6"/>
                  </a:cubicBezTo>
                  <a:cubicBezTo>
                    <a:pt x="36" y="3"/>
                    <a:pt x="33" y="0"/>
                    <a:pt x="30" y="0"/>
                  </a:cubicBezTo>
                  <a:lnTo>
                    <a:pt x="6" y="0"/>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38" name="Oval 130">
              <a:extLst>
                <a:ext uri="{FF2B5EF4-FFF2-40B4-BE49-F238E27FC236}">
                  <a16:creationId xmlns:a16="http://schemas.microsoft.com/office/drawing/2014/main" id="{682044AE-D906-461E-8282-D7A64C8A4E8B}"/>
                </a:ext>
              </a:extLst>
            </p:cNvPr>
            <p:cNvSpPr>
              <a:spLocks noChangeArrowheads="1"/>
            </p:cNvSpPr>
            <p:nvPr/>
          </p:nvSpPr>
          <p:spPr bwMode="auto">
            <a:xfrm>
              <a:off x="6959" y="3203"/>
              <a:ext cx="27" cy="27"/>
            </a:xfrm>
            <a:prstGeom prst="ellipse">
              <a:avLst/>
            </a:pr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39" name="Freeform 131">
              <a:extLst>
                <a:ext uri="{FF2B5EF4-FFF2-40B4-BE49-F238E27FC236}">
                  <a16:creationId xmlns:a16="http://schemas.microsoft.com/office/drawing/2014/main" id="{25C96493-8DE3-42DE-8E31-7972A5EF4E20}"/>
                </a:ext>
              </a:extLst>
            </p:cNvPr>
            <p:cNvSpPr>
              <a:spLocks noEditPoints="1"/>
            </p:cNvSpPr>
            <p:nvPr/>
          </p:nvSpPr>
          <p:spPr bwMode="auto">
            <a:xfrm>
              <a:off x="6905" y="2963"/>
              <a:ext cx="253" cy="329"/>
            </a:xfrm>
            <a:custGeom>
              <a:avLst/>
              <a:gdLst>
                <a:gd name="T0" fmla="*/ 182 w 188"/>
                <a:gd name="T1" fmla="*/ 32 h 236"/>
                <a:gd name="T2" fmla="*/ 148 w 188"/>
                <a:gd name="T3" fmla="*/ 32 h 236"/>
                <a:gd name="T4" fmla="*/ 148 w 188"/>
                <a:gd name="T5" fmla="*/ 30 h 236"/>
                <a:gd name="T6" fmla="*/ 142 w 188"/>
                <a:gd name="T7" fmla="*/ 24 h 236"/>
                <a:gd name="T8" fmla="*/ 123 w 188"/>
                <a:gd name="T9" fmla="*/ 24 h 236"/>
                <a:gd name="T10" fmla="*/ 94 w 188"/>
                <a:gd name="T11" fmla="*/ 0 h 236"/>
                <a:gd name="T12" fmla="*/ 65 w 188"/>
                <a:gd name="T13" fmla="*/ 24 h 236"/>
                <a:gd name="T14" fmla="*/ 46 w 188"/>
                <a:gd name="T15" fmla="*/ 24 h 236"/>
                <a:gd name="T16" fmla="*/ 40 w 188"/>
                <a:gd name="T17" fmla="*/ 30 h 236"/>
                <a:gd name="T18" fmla="*/ 40 w 188"/>
                <a:gd name="T19" fmla="*/ 32 h 236"/>
                <a:gd name="T20" fmla="*/ 6 w 188"/>
                <a:gd name="T21" fmla="*/ 32 h 236"/>
                <a:gd name="T22" fmla="*/ 0 w 188"/>
                <a:gd name="T23" fmla="*/ 38 h 236"/>
                <a:gd name="T24" fmla="*/ 0 w 188"/>
                <a:gd name="T25" fmla="*/ 230 h 236"/>
                <a:gd name="T26" fmla="*/ 6 w 188"/>
                <a:gd name="T27" fmla="*/ 236 h 236"/>
                <a:gd name="T28" fmla="*/ 155 w 188"/>
                <a:gd name="T29" fmla="*/ 236 h 236"/>
                <a:gd name="T30" fmla="*/ 161 w 188"/>
                <a:gd name="T31" fmla="*/ 230 h 236"/>
                <a:gd name="T32" fmla="*/ 155 w 188"/>
                <a:gd name="T33" fmla="*/ 224 h 236"/>
                <a:gd name="T34" fmla="*/ 12 w 188"/>
                <a:gd name="T35" fmla="*/ 224 h 236"/>
                <a:gd name="T36" fmla="*/ 12 w 188"/>
                <a:gd name="T37" fmla="*/ 44 h 236"/>
                <a:gd name="T38" fmla="*/ 40 w 188"/>
                <a:gd name="T39" fmla="*/ 44 h 236"/>
                <a:gd name="T40" fmla="*/ 40 w 188"/>
                <a:gd name="T41" fmla="*/ 62 h 236"/>
                <a:gd name="T42" fmla="*/ 46 w 188"/>
                <a:gd name="T43" fmla="*/ 68 h 236"/>
                <a:gd name="T44" fmla="*/ 142 w 188"/>
                <a:gd name="T45" fmla="*/ 68 h 236"/>
                <a:gd name="T46" fmla="*/ 148 w 188"/>
                <a:gd name="T47" fmla="*/ 62 h 236"/>
                <a:gd name="T48" fmla="*/ 148 w 188"/>
                <a:gd name="T49" fmla="*/ 44 h 236"/>
                <a:gd name="T50" fmla="*/ 176 w 188"/>
                <a:gd name="T51" fmla="*/ 44 h 236"/>
                <a:gd name="T52" fmla="*/ 176 w 188"/>
                <a:gd name="T53" fmla="*/ 158 h 236"/>
                <a:gd name="T54" fmla="*/ 182 w 188"/>
                <a:gd name="T55" fmla="*/ 164 h 236"/>
                <a:gd name="T56" fmla="*/ 188 w 188"/>
                <a:gd name="T57" fmla="*/ 158 h 236"/>
                <a:gd name="T58" fmla="*/ 188 w 188"/>
                <a:gd name="T59" fmla="*/ 38 h 236"/>
                <a:gd name="T60" fmla="*/ 182 w 188"/>
                <a:gd name="T61" fmla="*/ 32 h 236"/>
                <a:gd name="T62" fmla="*/ 136 w 188"/>
                <a:gd name="T63" fmla="*/ 56 h 236"/>
                <a:gd name="T64" fmla="*/ 52 w 188"/>
                <a:gd name="T65" fmla="*/ 56 h 236"/>
                <a:gd name="T66" fmla="*/ 52 w 188"/>
                <a:gd name="T67" fmla="*/ 36 h 236"/>
                <a:gd name="T68" fmla="*/ 70 w 188"/>
                <a:gd name="T69" fmla="*/ 36 h 236"/>
                <a:gd name="T70" fmla="*/ 76 w 188"/>
                <a:gd name="T71" fmla="*/ 30 h 236"/>
                <a:gd name="T72" fmla="*/ 94 w 188"/>
                <a:gd name="T73" fmla="*/ 12 h 236"/>
                <a:gd name="T74" fmla="*/ 112 w 188"/>
                <a:gd name="T75" fmla="*/ 30 h 236"/>
                <a:gd name="T76" fmla="*/ 118 w 188"/>
                <a:gd name="T77" fmla="*/ 36 h 236"/>
                <a:gd name="T78" fmla="*/ 136 w 188"/>
                <a:gd name="T79" fmla="*/ 36 h 236"/>
                <a:gd name="T80" fmla="*/ 136 w 188"/>
                <a:gd name="T81" fmla="*/ 5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8" h="236">
                  <a:moveTo>
                    <a:pt x="182" y="32"/>
                  </a:moveTo>
                  <a:cubicBezTo>
                    <a:pt x="148" y="32"/>
                    <a:pt x="148" y="32"/>
                    <a:pt x="148" y="32"/>
                  </a:cubicBezTo>
                  <a:cubicBezTo>
                    <a:pt x="148" y="30"/>
                    <a:pt x="148" y="30"/>
                    <a:pt x="148" y="30"/>
                  </a:cubicBezTo>
                  <a:cubicBezTo>
                    <a:pt x="148" y="27"/>
                    <a:pt x="145" y="24"/>
                    <a:pt x="142" y="24"/>
                  </a:cubicBezTo>
                  <a:cubicBezTo>
                    <a:pt x="123" y="24"/>
                    <a:pt x="123" y="24"/>
                    <a:pt x="123" y="24"/>
                  </a:cubicBezTo>
                  <a:cubicBezTo>
                    <a:pt x="121" y="10"/>
                    <a:pt x="108" y="0"/>
                    <a:pt x="94" y="0"/>
                  </a:cubicBezTo>
                  <a:cubicBezTo>
                    <a:pt x="80" y="0"/>
                    <a:pt x="67" y="10"/>
                    <a:pt x="65" y="24"/>
                  </a:cubicBezTo>
                  <a:cubicBezTo>
                    <a:pt x="46" y="24"/>
                    <a:pt x="46" y="24"/>
                    <a:pt x="46" y="24"/>
                  </a:cubicBezTo>
                  <a:cubicBezTo>
                    <a:pt x="43" y="24"/>
                    <a:pt x="40" y="27"/>
                    <a:pt x="40" y="30"/>
                  </a:cubicBezTo>
                  <a:cubicBezTo>
                    <a:pt x="40" y="32"/>
                    <a:pt x="40" y="32"/>
                    <a:pt x="40" y="32"/>
                  </a:cubicBezTo>
                  <a:cubicBezTo>
                    <a:pt x="6" y="32"/>
                    <a:pt x="6" y="32"/>
                    <a:pt x="6" y="32"/>
                  </a:cubicBezTo>
                  <a:cubicBezTo>
                    <a:pt x="3" y="32"/>
                    <a:pt x="0" y="35"/>
                    <a:pt x="0" y="38"/>
                  </a:cubicBezTo>
                  <a:cubicBezTo>
                    <a:pt x="0" y="230"/>
                    <a:pt x="0" y="230"/>
                    <a:pt x="0" y="230"/>
                  </a:cubicBezTo>
                  <a:cubicBezTo>
                    <a:pt x="0" y="233"/>
                    <a:pt x="3" y="236"/>
                    <a:pt x="6" y="236"/>
                  </a:cubicBezTo>
                  <a:cubicBezTo>
                    <a:pt x="155" y="236"/>
                    <a:pt x="155" y="236"/>
                    <a:pt x="155" y="236"/>
                  </a:cubicBezTo>
                  <a:cubicBezTo>
                    <a:pt x="158" y="236"/>
                    <a:pt x="161" y="233"/>
                    <a:pt x="161" y="230"/>
                  </a:cubicBezTo>
                  <a:cubicBezTo>
                    <a:pt x="161" y="227"/>
                    <a:pt x="158" y="224"/>
                    <a:pt x="155" y="224"/>
                  </a:cubicBezTo>
                  <a:cubicBezTo>
                    <a:pt x="12" y="224"/>
                    <a:pt x="12" y="224"/>
                    <a:pt x="12" y="224"/>
                  </a:cubicBezTo>
                  <a:cubicBezTo>
                    <a:pt x="12" y="44"/>
                    <a:pt x="12" y="44"/>
                    <a:pt x="12" y="44"/>
                  </a:cubicBezTo>
                  <a:cubicBezTo>
                    <a:pt x="40" y="44"/>
                    <a:pt x="40" y="44"/>
                    <a:pt x="40" y="44"/>
                  </a:cubicBezTo>
                  <a:cubicBezTo>
                    <a:pt x="40" y="62"/>
                    <a:pt x="40" y="62"/>
                    <a:pt x="40" y="62"/>
                  </a:cubicBezTo>
                  <a:cubicBezTo>
                    <a:pt x="40" y="65"/>
                    <a:pt x="43" y="68"/>
                    <a:pt x="46" y="68"/>
                  </a:cubicBezTo>
                  <a:cubicBezTo>
                    <a:pt x="142" y="68"/>
                    <a:pt x="142" y="68"/>
                    <a:pt x="142" y="68"/>
                  </a:cubicBezTo>
                  <a:cubicBezTo>
                    <a:pt x="145" y="68"/>
                    <a:pt x="148" y="65"/>
                    <a:pt x="148" y="62"/>
                  </a:cubicBezTo>
                  <a:cubicBezTo>
                    <a:pt x="148" y="44"/>
                    <a:pt x="148" y="44"/>
                    <a:pt x="148" y="44"/>
                  </a:cubicBezTo>
                  <a:cubicBezTo>
                    <a:pt x="176" y="44"/>
                    <a:pt x="176" y="44"/>
                    <a:pt x="176" y="44"/>
                  </a:cubicBezTo>
                  <a:cubicBezTo>
                    <a:pt x="176" y="158"/>
                    <a:pt x="176" y="158"/>
                    <a:pt x="176" y="158"/>
                  </a:cubicBezTo>
                  <a:cubicBezTo>
                    <a:pt x="176" y="161"/>
                    <a:pt x="179" y="164"/>
                    <a:pt x="182" y="164"/>
                  </a:cubicBezTo>
                  <a:cubicBezTo>
                    <a:pt x="185" y="164"/>
                    <a:pt x="188" y="161"/>
                    <a:pt x="188" y="158"/>
                  </a:cubicBezTo>
                  <a:cubicBezTo>
                    <a:pt x="188" y="38"/>
                    <a:pt x="188" y="38"/>
                    <a:pt x="188" y="38"/>
                  </a:cubicBezTo>
                  <a:cubicBezTo>
                    <a:pt x="188" y="35"/>
                    <a:pt x="185" y="32"/>
                    <a:pt x="182" y="32"/>
                  </a:cubicBezTo>
                  <a:close/>
                  <a:moveTo>
                    <a:pt x="136" y="56"/>
                  </a:moveTo>
                  <a:cubicBezTo>
                    <a:pt x="52" y="56"/>
                    <a:pt x="52" y="56"/>
                    <a:pt x="52" y="56"/>
                  </a:cubicBezTo>
                  <a:cubicBezTo>
                    <a:pt x="52" y="36"/>
                    <a:pt x="52" y="36"/>
                    <a:pt x="52" y="36"/>
                  </a:cubicBezTo>
                  <a:cubicBezTo>
                    <a:pt x="70" y="36"/>
                    <a:pt x="70" y="36"/>
                    <a:pt x="70" y="36"/>
                  </a:cubicBezTo>
                  <a:cubicBezTo>
                    <a:pt x="73" y="36"/>
                    <a:pt x="76" y="33"/>
                    <a:pt x="76" y="30"/>
                  </a:cubicBezTo>
                  <a:cubicBezTo>
                    <a:pt x="76" y="20"/>
                    <a:pt x="84" y="12"/>
                    <a:pt x="94" y="12"/>
                  </a:cubicBezTo>
                  <a:cubicBezTo>
                    <a:pt x="104" y="12"/>
                    <a:pt x="112" y="20"/>
                    <a:pt x="112" y="30"/>
                  </a:cubicBezTo>
                  <a:cubicBezTo>
                    <a:pt x="112" y="33"/>
                    <a:pt x="115" y="36"/>
                    <a:pt x="118" y="36"/>
                  </a:cubicBezTo>
                  <a:cubicBezTo>
                    <a:pt x="136" y="36"/>
                    <a:pt x="136" y="36"/>
                    <a:pt x="136" y="36"/>
                  </a:cubicBezTo>
                  <a:lnTo>
                    <a:pt x="136" y="56"/>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40" name="Freeform 132">
              <a:extLst>
                <a:ext uri="{FF2B5EF4-FFF2-40B4-BE49-F238E27FC236}">
                  <a16:creationId xmlns:a16="http://schemas.microsoft.com/office/drawing/2014/main" id="{5EDBAA2A-741F-47CE-BD24-BB060DDDA5EA}"/>
                </a:ext>
              </a:extLst>
            </p:cNvPr>
            <p:cNvSpPr>
              <a:spLocks/>
            </p:cNvSpPr>
            <p:nvPr/>
          </p:nvSpPr>
          <p:spPr bwMode="auto">
            <a:xfrm>
              <a:off x="7002" y="3097"/>
              <a:ext cx="102" cy="16"/>
            </a:xfrm>
            <a:custGeom>
              <a:avLst/>
              <a:gdLst>
                <a:gd name="T0" fmla="*/ 76 w 76"/>
                <a:gd name="T1" fmla="*/ 6 h 12"/>
                <a:gd name="T2" fmla="*/ 70 w 76"/>
                <a:gd name="T3" fmla="*/ 0 h 12"/>
                <a:gd name="T4" fmla="*/ 6 w 76"/>
                <a:gd name="T5" fmla="*/ 0 h 12"/>
                <a:gd name="T6" fmla="*/ 0 w 76"/>
                <a:gd name="T7" fmla="*/ 6 h 12"/>
                <a:gd name="T8" fmla="*/ 6 w 76"/>
                <a:gd name="T9" fmla="*/ 12 h 12"/>
                <a:gd name="T10" fmla="*/ 70 w 76"/>
                <a:gd name="T11" fmla="*/ 12 h 12"/>
                <a:gd name="T12" fmla="*/ 76 w 76"/>
                <a:gd name="T13" fmla="*/ 6 h 12"/>
              </a:gdLst>
              <a:ahLst/>
              <a:cxnLst>
                <a:cxn ang="0">
                  <a:pos x="T0" y="T1"/>
                </a:cxn>
                <a:cxn ang="0">
                  <a:pos x="T2" y="T3"/>
                </a:cxn>
                <a:cxn ang="0">
                  <a:pos x="T4" y="T5"/>
                </a:cxn>
                <a:cxn ang="0">
                  <a:pos x="T6" y="T7"/>
                </a:cxn>
                <a:cxn ang="0">
                  <a:pos x="T8" y="T9"/>
                </a:cxn>
                <a:cxn ang="0">
                  <a:pos x="T10" y="T11"/>
                </a:cxn>
                <a:cxn ang="0">
                  <a:pos x="T12" y="T13"/>
                </a:cxn>
              </a:cxnLst>
              <a:rect l="0" t="0" r="r" b="b"/>
              <a:pathLst>
                <a:path w="76" h="12">
                  <a:moveTo>
                    <a:pt x="76" y="6"/>
                  </a:moveTo>
                  <a:cubicBezTo>
                    <a:pt x="76" y="3"/>
                    <a:pt x="73" y="0"/>
                    <a:pt x="70" y="0"/>
                  </a:cubicBezTo>
                  <a:cubicBezTo>
                    <a:pt x="6" y="0"/>
                    <a:pt x="6" y="0"/>
                    <a:pt x="6" y="0"/>
                  </a:cubicBezTo>
                  <a:cubicBezTo>
                    <a:pt x="3" y="0"/>
                    <a:pt x="0" y="3"/>
                    <a:pt x="0" y="6"/>
                  </a:cubicBezTo>
                  <a:cubicBezTo>
                    <a:pt x="0" y="9"/>
                    <a:pt x="3" y="12"/>
                    <a:pt x="6" y="12"/>
                  </a:cubicBezTo>
                  <a:cubicBezTo>
                    <a:pt x="70" y="12"/>
                    <a:pt x="70" y="12"/>
                    <a:pt x="70" y="12"/>
                  </a:cubicBezTo>
                  <a:cubicBezTo>
                    <a:pt x="73" y="12"/>
                    <a:pt x="76" y="9"/>
                    <a:pt x="76" y="6"/>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41" name="Oval 133">
              <a:extLst>
                <a:ext uri="{FF2B5EF4-FFF2-40B4-BE49-F238E27FC236}">
                  <a16:creationId xmlns:a16="http://schemas.microsoft.com/office/drawing/2014/main" id="{AA4578A3-9C98-452C-96AF-47518CE97854}"/>
                </a:ext>
              </a:extLst>
            </p:cNvPr>
            <p:cNvSpPr>
              <a:spLocks noChangeArrowheads="1"/>
            </p:cNvSpPr>
            <p:nvPr/>
          </p:nvSpPr>
          <p:spPr bwMode="auto">
            <a:xfrm>
              <a:off x="6959" y="3091"/>
              <a:ext cx="27" cy="28"/>
            </a:xfrm>
            <a:prstGeom prst="ellipse">
              <a:avLst/>
            </a:pr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42" name="Oval 134">
              <a:extLst>
                <a:ext uri="{FF2B5EF4-FFF2-40B4-BE49-F238E27FC236}">
                  <a16:creationId xmlns:a16="http://schemas.microsoft.com/office/drawing/2014/main" id="{5596ECAB-6139-4DA5-8C72-5799CA9A204A}"/>
                </a:ext>
              </a:extLst>
            </p:cNvPr>
            <p:cNvSpPr>
              <a:spLocks noChangeArrowheads="1"/>
            </p:cNvSpPr>
            <p:nvPr/>
          </p:nvSpPr>
          <p:spPr bwMode="auto">
            <a:xfrm>
              <a:off x="7088" y="3164"/>
              <a:ext cx="146" cy="150"/>
            </a:xfrm>
            <a:prstGeom prst="ellipse">
              <a:avLst/>
            </a:pr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43" name="Freeform 135">
              <a:extLst>
                <a:ext uri="{FF2B5EF4-FFF2-40B4-BE49-F238E27FC236}">
                  <a16:creationId xmlns:a16="http://schemas.microsoft.com/office/drawing/2014/main" id="{20AB2784-EA68-404B-9E92-34376DFB5B26}"/>
                </a:ext>
              </a:extLst>
            </p:cNvPr>
            <p:cNvSpPr>
              <a:spLocks/>
            </p:cNvSpPr>
            <p:nvPr/>
          </p:nvSpPr>
          <p:spPr bwMode="auto">
            <a:xfrm>
              <a:off x="7121" y="3207"/>
              <a:ext cx="83" cy="62"/>
            </a:xfrm>
            <a:custGeom>
              <a:avLst/>
              <a:gdLst>
                <a:gd name="T0" fmla="*/ 24 w 62"/>
                <a:gd name="T1" fmla="*/ 45 h 45"/>
                <a:gd name="T2" fmla="*/ 19 w 62"/>
                <a:gd name="T3" fmla="*/ 43 h 45"/>
                <a:gd name="T4" fmla="*/ 3 w 62"/>
                <a:gd name="T5" fmla="*/ 26 h 45"/>
                <a:gd name="T6" fmla="*/ 3 w 62"/>
                <a:gd name="T7" fmla="*/ 18 h 45"/>
                <a:gd name="T8" fmla="*/ 11 w 62"/>
                <a:gd name="T9" fmla="*/ 18 h 45"/>
                <a:gd name="T10" fmla="*/ 24 w 62"/>
                <a:gd name="T11" fmla="*/ 31 h 45"/>
                <a:gd name="T12" fmla="*/ 51 w 62"/>
                <a:gd name="T13" fmla="*/ 3 h 45"/>
                <a:gd name="T14" fmla="*/ 60 w 62"/>
                <a:gd name="T15" fmla="*/ 3 h 45"/>
                <a:gd name="T16" fmla="*/ 60 w 62"/>
                <a:gd name="T17" fmla="*/ 11 h 45"/>
                <a:gd name="T18" fmla="*/ 28 w 62"/>
                <a:gd name="T19" fmla="*/ 43 h 45"/>
                <a:gd name="T20" fmla="*/ 24 w 62"/>
                <a:gd name="T21"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2" h="45">
                  <a:moveTo>
                    <a:pt x="24" y="45"/>
                  </a:moveTo>
                  <a:cubicBezTo>
                    <a:pt x="22" y="45"/>
                    <a:pt x="21" y="44"/>
                    <a:pt x="19" y="43"/>
                  </a:cubicBezTo>
                  <a:cubicBezTo>
                    <a:pt x="3" y="26"/>
                    <a:pt x="3" y="26"/>
                    <a:pt x="3" y="26"/>
                  </a:cubicBezTo>
                  <a:cubicBezTo>
                    <a:pt x="0" y="24"/>
                    <a:pt x="0" y="20"/>
                    <a:pt x="3" y="18"/>
                  </a:cubicBezTo>
                  <a:cubicBezTo>
                    <a:pt x="5" y="16"/>
                    <a:pt x="9" y="16"/>
                    <a:pt x="11" y="18"/>
                  </a:cubicBezTo>
                  <a:cubicBezTo>
                    <a:pt x="24" y="31"/>
                    <a:pt x="24" y="31"/>
                    <a:pt x="24" y="31"/>
                  </a:cubicBezTo>
                  <a:cubicBezTo>
                    <a:pt x="51" y="3"/>
                    <a:pt x="51" y="3"/>
                    <a:pt x="51" y="3"/>
                  </a:cubicBezTo>
                  <a:cubicBezTo>
                    <a:pt x="54" y="0"/>
                    <a:pt x="58" y="0"/>
                    <a:pt x="60" y="3"/>
                  </a:cubicBezTo>
                  <a:cubicBezTo>
                    <a:pt x="62" y="5"/>
                    <a:pt x="62" y="9"/>
                    <a:pt x="60" y="11"/>
                  </a:cubicBezTo>
                  <a:cubicBezTo>
                    <a:pt x="28" y="43"/>
                    <a:pt x="28" y="43"/>
                    <a:pt x="28" y="43"/>
                  </a:cubicBezTo>
                  <a:cubicBezTo>
                    <a:pt x="27" y="44"/>
                    <a:pt x="25" y="45"/>
                    <a:pt x="24"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grpSp>
      <p:sp>
        <p:nvSpPr>
          <p:cNvPr id="344" name="Oval 343">
            <a:extLst>
              <a:ext uri="{FF2B5EF4-FFF2-40B4-BE49-F238E27FC236}">
                <a16:creationId xmlns:a16="http://schemas.microsoft.com/office/drawing/2014/main" id="{7902808B-03A4-43F3-AE51-FE8BCB495F75}"/>
              </a:ext>
            </a:extLst>
          </p:cNvPr>
          <p:cNvSpPr/>
          <p:nvPr/>
        </p:nvSpPr>
        <p:spPr>
          <a:xfrm>
            <a:off x="10733495" y="2701447"/>
            <a:ext cx="822746" cy="822746"/>
          </a:xfrm>
          <a:prstGeom prst="ellipse">
            <a:avLst/>
          </a:prstGeom>
          <a:solidFill>
            <a:srgbClr val="FFFFFF">
              <a:alpha val="65098"/>
            </a:srgbClr>
          </a:solidFill>
          <a:ln w="12700" cap="flat" cmpd="sng" algn="ctr">
            <a:noFill/>
            <a:prstDash val="solid"/>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345" name="TextBox 344">
            <a:extLst>
              <a:ext uri="{FF2B5EF4-FFF2-40B4-BE49-F238E27FC236}">
                <a16:creationId xmlns:a16="http://schemas.microsoft.com/office/drawing/2014/main" id="{3EBE32EF-DCD7-4B87-9991-DBB857FFB1FA}"/>
              </a:ext>
            </a:extLst>
          </p:cNvPr>
          <p:cNvSpPr txBox="1"/>
          <p:nvPr/>
        </p:nvSpPr>
        <p:spPr>
          <a:xfrm>
            <a:off x="10417141" y="3541037"/>
            <a:ext cx="1455458" cy="480006"/>
          </a:xfrm>
          <a:prstGeom prst="rect">
            <a:avLst/>
          </a:prstGeom>
          <a:noFill/>
        </p:spPr>
        <p:txBody>
          <a:bodyPr wrap="square" rtlCol="0">
            <a:spAutoFit/>
          </a:bodyPr>
          <a:lstStyle/>
          <a:p>
            <a:pPr marL="0" marR="0" lvl="0" indent="0" algn="ctr" defTabSz="914126" rtl="0" eaLnBrk="1" fontAlgn="auto" latinLnBrk="0" hangingPunct="1">
              <a:lnSpc>
                <a:spcPct val="90000"/>
              </a:lnSpc>
              <a:spcBef>
                <a:spcPts val="0"/>
              </a:spcBef>
              <a:spcAft>
                <a:spcPts val="0"/>
              </a:spcAft>
              <a:buClr>
                <a:srgbClr val="D0232B"/>
              </a:buClr>
              <a:buSzTx/>
              <a:buFontTx/>
              <a:buNone/>
              <a:tabLst/>
              <a:defRPr/>
            </a:pPr>
            <a:r>
              <a:rPr kumimoji="0" lang="en-US" sz="1400" b="1"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Actionable </a:t>
            </a:r>
            <a:br>
              <a:rPr kumimoji="0" lang="en-US" sz="1400" b="1"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br>
            <a:endParaRPr kumimoji="0" lang="en-US" sz="1400" b="0"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endParaRPr>
          </a:p>
        </p:txBody>
      </p:sp>
      <p:sp>
        <p:nvSpPr>
          <p:cNvPr id="356" name="Oval 355">
            <a:extLst>
              <a:ext uri="{FF2B5EF4-FFF2-40B4-BE49-F238E27FC236}">
                <a16:creationId xmlns:a16="http://schemas.microsoft.com/office/drawing/2014/main" id="{8B79FC2B-AF42-44D1-88D5-14E44E303211}"/>
              </a:ext>
            </a:extLst>
          </p:cNvPr>
          <p:cNvSpPr/>
          <p:nvPr/>
        </p:nvSpPr>
        <p:spPr>
          <a:xfrm>
            <a:off x="9090068" y="4235734"/>
            <a:ext cx="822746" cy="822746"/>
          </a:xfrm>
          <a:prstGeom prst="ellipse">
            <a:avLst/>
          </a:prstGeom>
          <a:solidFill>
            <a:srgbClr val="FFFFFF">
              <a:alpha val="65098"/>
            </a:srgbClr>
          </a:solidFill>
          <a:ln w="12700" cap="flat" cmpd="sng" algn="ctr">
            <a:noFill/>
            <a:prstDash val="solid"/>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357" name="TextBox 356">
            <a:extLst>
              <a:ext uri="{FF2B5EF4-FFF2-40B4-BE49-F238E27FC236}">
                <a16:creationId xmlns:a16="http://schemas.microsoft.com/office/drawing/2014/main" id="{EA7A72EC-5AB2-4F47-A99C-EFEF9F75DA12}"/>
              </a:ext>
            </a:extLst>
          </p:cNvPr>
          <p:cNvSpPr txBox="1"/>
          <p:nvPr/>
        </p:nvSpPr>
        <p:spPr>
          <a:xfrm>
            <a:off x="8773714" y="5075324"/>
            <a:ext cx="1455458" cy="673855"/>
          </a:xfrm>
          <a:prstGeom prst="rect">
            <a:avLst/>
          </a:prstGeom>
          <a:noFill/>
        </p:spPr>
        <p:txBody>
          <a:bodyPr wrap="square" rtlCol="0">
            <a:spAutoFit/>
          </a:bodyPr>
          <a:lstStyle/>
          <a:p>
            <a:pPr marL="0" marR="0" lvl="0" indent="0" algn="ctr" defTabSz="914126" rtl="0" eaLnBrk="1" fontAlgn="auto" latinLnBrk="0" hangingPunct="1">
              <a:lnSpc>
                <a:spcPct val="90000"/>
              </a:lnSpc>
              <a:spcBef>
                <a:spcPts val="0"/>
              </a:spcBef>
              <a:spcAft>
                <a:spcPts val="0"/>
              </a:spcAft>
              <a:buClr>
                <a:srgbClr val="D0232B"/>
              </a:buClr>
              <a:buSzTx/>
              <a:buFontTx/>
              <a:buNone/>
              <a:tabLst/>
              <a:defRPr/>
            </a:pPr>
            <a:r>
              <a:rPr kumimoji="0" lang="en-US" sz="1400" b="1"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Value-</a:t>
            </a:r>
            <a:br>
              <a:rPr kumimoji="0" lang="en-US" sz="1400" b="1"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br>
            <a:r>
              <a:rPr kumimoji="0" lang="en-US" sz="1400" b="1"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added </a:t>
            </a:r>
            <a:br>
              <a:rPr kumimoji="0" lang="en-US" sz="1400" b="1"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br>
            <a:endParaRPr kumimoji="0" lang="en-US" sz="1400" b="0"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endParaRPr>
          </a:p>
        </p:txBody>
      </p:sp>
      <p:sp>
        <p:nvSpPr>
          <p:cNvPr id="368" name="Oval 367">
            <a:extLst>
              <a:ext uri="{FF2B5EF4-FFF2-40B4-BE49-F238E27FC236}">
                <a16:creationId xmlns:a16="http://schemas.microsoft.com/office/drawing/2014/main" id="{4B85D3E4-30B7-4249-9ED4-9BA6CE7E0053}"/>
              </a:ext>
            </a:extLst>
          </p:cNvPr>
          <p:cNvSpPr/>
          <p:nvPr/>
        </p:nvSpPr>
        <p:spPr>
          <a:xfrm>
            <a:off x="10733495" y="4235734"/>
            <a:ext cx="822746" cy="822746"/>
          </a:xfrm>
          <a:prstGeom prst="ellipse">
            <a:avLst/>
          </a:prstGeom>
          <a:solidFill>
            <a:srgbClr val="FFFFFF">
              <a:alpha val="65098"/>
            </a:srgbClr>
          </a:solidFill>
          <a:ln w="12700" cap="flat" cmpd="sng" algn="ctr">
            <a:noFill/>
            <a:prstDash val="solid"/>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369" name="TextBox 368">
            <a:extLst>
              <a:ext uri="{FF2B5EF4-FFF2-40B4-BE49-F238E27FC236}">
                <a16:creationId xmlns:a16="http://schemas.microsoft.com/office/drawing/2014/main" id="{BEF937D3-7A97-469D-B8A2-92A447AD0082}"/>
              </a:ext>
            </a:extLst>
          </p:cNvPr>
          <p:cNvSpPr txBox="1"/>
          <p:nvPr/>
        </p:nvSpPr>
        <p:spPr>
          <a:xfrm>
            <a:off x="10417141" y="5075324"/>
            <a:ext cx="1455458" cy="673855"/>
          </a:xfrm>
          <a:prstGeom prst="rect">
            <a:avLst/>
          </a:prstGeom>
          <a:noFill/>
        </p:spPr>
        <p:txBody>
          <a:bodyPr wrap="square" rtlCol="0">
            <a:spAutoFit/>
          </a:bodyPr>
          <a:lstStyle/>
          <a:p>
            <a:pPr marL="0" marR="0" lvl="0" indent="0" algn="ctr" defTabSz="914126" rtl="0" eaLnBrk="1" fontAlgn="auto" latinLnBrk="0" hangingPunct="1">
              <a:lnSpc>
                <a:spcPct val="90000"/>
              </a:lnSpc>
              <a:spcBef>
                <a:spcPts val="0"/>
              </a:spcBef>
              <a:spcAft>
                <a:spcPts val="0"/>
              </a:spcAft>
              <a:buClr>
                <a:srgbClr val="D0232B"/>
              </a:buClr>
              <a:buSzTx/>
              <a:buFontTx/>
              <a:buNone/>
              <a:tabLst/>
              <a:defRPr/>
            </a:pPr>
            <a:r>
              <a:rPr kumimoji="0" lang="en-US" sz="1400" b="1"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t>Expert-validated </a:t>
            </a:r>
            <a:br>
              <a:rPr kumimoji="0" lang="en-US" sz="1400" b="1"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rPr>
            </a:br>
            <a:endParaRPr kumimoji="0" lang="en-US" sz="1400" b="0" i="0" u="none" strike="noStrike" kern="1200" cap="none" spc="0" normalizeH="0" baseline="0" noProof="0" dirty="0">
              <a:ln>
                <a:noFill/>
              </a:ln>
              <a:solidFill>
                <a:srgbClr val="293E40"/>
              </a:solidFill>
              <a:effectLst/>
              <a:uLnTx/>
              <a:uFillTx/>
              <a:latin typeface="Century Gothic" panose="020B0502020202020204" pitchFamily="34" charset="0"/>
              <a:ea typeface="Calibri Regular" charset="0"/>
              <a:cs typeface="Calibri Regular" charset="0"/>
            </a:endParaRPr>
          </a:p>
        </p:txBody>
      </p:sp>
      <p:sp>
        <p:nvSpPr>
          <p:cNvPr id="380" name="TextBox 379">
            <a:extLst>
              <a:ext uri="{FF2B5EF4-FFF2-40B4-BE49-F238E27FC236}">
                <a16:creationId xmlns:a16="http://schemas.microsoft.com/office/drawing/2014/main" id="{7D8D4B85-6FD6-4FF2-9B3C-920345419F26}"/>
              </a:ext>
            </a:extLst>
          </p:cNvPr>
          <p:cNvSpPr txBox="1"/>
          <p:nvPr/>
        </p:nvSpPr>
        <p:spPr>
          <a:xfrm>
            <a:off x="475795" y="5325434"/>
            <a:ext cx="1207605" cy="244618"/>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Designed for:</a:t>
            </a:r>
          </a:p>
        </p:txBody>
      </p:sp>
      <p:sp>
        <p:nvSpPr>
          <p:cNvPr id="381" name="Rectangle 380">
            <a:extLst>
              <a:ext uri="{FF2B5EF4-FFF2-40B4-BE49-F238E27FC236}">
                <a16:creationId xmlns:a16="http://schemas.microsoft.com/office/drawing/2014/main" id="{5DB1F3AA-CE10-45F8-AC34-BB89CDEBDE95}"/>
              </a:ext>
            </a:extLst>
          </p:cNvPr>
          <p:cNvSpPr/>
          <p:nvPr/>
        </p:nvSpPr>
        <p:spPr>
          <a:xfrm>
            <a:off x="510861" y="5549483"/>
            <a:ext cx="4571784" cy="620922"/>
          </a:xfrm>
          <a:prstGeom prst="rect">
            <a:avLst/>
          </a:prstGeom>
          <a:solidFill>
            <a:srgbClr val="ECC6C6"/>
          </a:solidFill>
          <a:ln w="12700" cap="flat" cmpd="sng" algn="ctr">
            <a:noFill/>
            <a:prstDash val="solid"/>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nvGrpSpPr>
          <p:cNvPr id="382" name="Group 381">
            <a:extLst>
              <a:ext uri="{FF2B5EF4-FFF2-40B4-BE49-F238E27FC236}">
                <a16:creationId xmlns:a16="http://schemas.microsoft.com/office/drawing/2014/main" id="{1F8AF25A-4887-462F-ADF7-C4FCEC2513DA}"/>
              </a:ext>
            </a:extLst>
          </p:cNvPr>
          <p:cNvGrpSpPr/>
          <p:nvPr/>
        </p:nvGrpSpPr>
        <p:grpSpPr>
          <a:xfrm>
            <a:off x="565103" y="5594336"/>
            <a:ext cx="535747" cy="535747"/>
            <a:chOff x="4832712" y="2338406"/>
            <a:chExt cx="640080" cy="640080"/>
          </a:xfrm>
        </p:grpSpPr>
        <p:sp>
          <p:nvSpPr>
            <p:cNvPr id="383" name="Rectangle 382">
              <a:extLst>
                <a:ext uri="{FF2B5EF4-FFF2-40B4-BE49-F238E27FC236}">
                  <a16:creationId xmlns:a16="http://schemas.microsoft.com/office/drawing/2014/main" id="{1FA388B1-7E9B-447C-9DDF-998133B5E76B}"/>
                </a:ext>
              </a:extLst>
            </p:cNvPr>
            <p:cNvSpPr/>
            <p:nvPr/>
          </p:nvSpPr>
          <p:spPr>
            <a:xfrm>
              <a:off x="4832712" y="2338406"/>
              <a:ext cx="640080" cy="640080"/>
            </a:xfrm>
            <a:prstGeom prst="rect">
              <a:avLst/>
            </a:prstGeom>
            <a:solidFill>
              <a:schemeClr val="bg1">
                <a:alpha val="50000"/>
              </a:schemeClr>
            </a:solidFill>
            <a:ln w="12700" cap="flat" cmpd="sng" algn="ctr">
              <a:noFill/>
              <a:prstDash val="solid"/>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nvGrpSpPr>
            <p:cNvPr id="384" name="Group 65">
              <a:extLst>
                <a:ext uri="{FF2B5EF4-FFF2-40B4-BE49-F238E27FC236}">
                  <a16:creationId xmlns:a16="http://schemas.microsoft.com/office/drawing/2014/main" id="{75C7EA27-0A19-4ED0-ACF3-63F28F511D47}"/>
                </a:ext>
              </a:extLst>
            </p:cNvPr>
            <p:cNvGrpSpPr>
              <a:grpSpLocks noChangeAspect="1"/>
            </p:cNvGrpSpPr>
            <p:nvPr/>
          </p:nvGrpSpPr>
          <p:grpSpPr bwMode="auto">
            <a:xfrm>
              <a:off x="4962252" y="2423497"/>
              <a:ext cx="381000" cy="469899"/>
              <a:chOff x="6950" y="2203"/>
              <a:chExt cx="240" cy="296"/>
            </a:xfrm>
          </p:grpSpPr>
          <p:sp>
            <p:nvSpPr>
              <p:cNvPr id="385" name="Freeform 66">
                <a:extLst>
                  <a:ext uri="{FF2B5EF4-FFF2-40B4-BE49-F238E27FC236}">
                    <a16:creationId xmlns:a16="http://schemas.microsoft.com/office/drawing/2014/main" id="{A116694C-6292-499C-A1D2-3299A4465256}"/>
                  </a:ext>
                </a:extLst>
              </p:cNvPr>
              <p:cNvSpPr>
                <a:spLocks/>
              </p:cNvSpPr>
              <p:nvPr/>
            </p:nvSpPr>
            <p:spPr bwMode="auto">
              <a:xfrm>
                <a:off x="7049" y="2279"/>
                <a:ext cx="42" cy="84"/>
              </a:xfrm>
              <a:custGeom>
                <a:avLst/>
                <a:gdLst>
                  <a:gd name="T0" fmla="*/ 35 w 36"/>
                  <a:gd name="T1" fmla="*/ 51 h 69"/>
                  <a:gd name="T2" fmla="*/ 24 w 36"/>
                  <a:gd name="T3" fmla="*/ 29 h 69"/>
                  <a:gd name="T4" fmla="*/ 33 w 36"/>
                  <a:gd name="T5" fmla="*/ 20 h 69"/>
                  <a:gd name="T6" fmla="*/ 34 w 36"/>
                  <a:gd name="T7" fmla="*/ 17 h 69"/>
                  <a:gd name="T8" fmla="*/ 33 w 36"/>
                  <a:gd name="T9" fmla="*/ 13 h 69"/>
                  <a:gd name="T10" fmla="*/ 22 w 36"/>
                  <a:gd name="T11" fmla="*/ 2 h 69"/>
                  <a:gd name="T12" fmla="*/ 14 w 36"/>
                  <a:gd name="T13" fmla="*/ 3 h 69"/>
                  <a:gd name="T14" fmla="*/ 4 w 36"/>
                  <a:gd name="T15" fmla="*/ 13 h 69"/>
                  <a:gd name="T16" fmla="*/ 4 w 36"/>
                  <a:gd name="T17" fmla="*/ 21 h 69"/>
                  <a:gd name="T18" fmla="*/ 12 w 36"/>
                  <a:gd name="T19" fmla="*/ 29 h 69"/>
                  <a:gd name="T20" fmla="*/ 1 w 36"/>
                  <a:gd name="T21" fmla="*/ 51 h 69"/>
                  <a:gd name="T22" fmla="*/ 2 w 36"/>
                  <a:gd name="T23" fmla="*/ 57 h 69"/>
                  <a:gd name="T24" fmla="*/ 15 w 36"/>
                  <a:gd name="T25" fmla="*/ 68 h 69"/>
                  <a:gd name="T26" fmla="*/ 18 w 36"/>
                  <a:gd name="T27" fmla="*/ 69 h 69"/>
                  <a:gd name="T28" fmla="*/ 21 w 36"/>
                  <a:gd name="T29" fmla="*/ 68 h 69"/>
                  <a:gd name="T30" fmla="*/ 33 w 36"/>
                  <a:gd name="T31" fmla="*/ 57 h 69"/>
                  <a:gd name="T32" fmla="*/ 35 w 36"/>
                  <a:gd name="T33" fmla="*/ 5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 h="69">
                    <a:moveTo>
                      <a:pt x="35" y="51"/>
                    </a:moveTo>
                    <a:cubicBezTo>
                      <a:pt x="24" y="29"/>
                      <a:pt x="24" y="29"/>
                      <a:pt x="24" y="29"/>
                    </a:cubicBezTo>
                    <a:cubicBezTo>
                      <a:pt x="33" y="20"/>
                      <a:pt x="33" y="20"/>
                      <a:pt x="33" y="20"/>
                    </a:cubicBezTo>
                    <a:cubicBezTo>
                      <a:pt x="34" y="19"/>
                      <a:pt x="34" y="18"/>
                      <a:pt x="34" y="17"/>
                    </a:cubicBezTo>
                    <a:cubicBezTo>
                      <a:pt x="34" y="15"/>
                      <a:pt x="34" y="14"/>
                      <a:pt x="33" y="13"/>
                    </a:cubicBezTo>
                    <a:cubicBezTo>
                      <a:pt x="22" y="2"/>
                      <a:pt x="22" y="2"/>
                      <a:pt x="22" y="2"/>
                    </a:cubicBezTo>
                    <a:cubicBezTo>
                      <a:pt x="20" y="0"/>
                      <a:pt x="16" y="1"/>
                      <a:pt x="14" y="3"/>
                    </a:cubicBezTo>
                    <a:cubicBezTo>
                      <a:pt x="4" y="13"/>
                      <a:pt x="4" y="13"/>
                      <a:pt x="4" y="13"/>
                    </a:cubicBezTo>
                    <a:cubicBezTo>
                      <a:pt x="1" y="15"/>
                      <a:pt x="1" y="19"/>
                      <a:pt x="4" y="21"/>
                    </a:cubicBezTo>
                    <a:cubicBezTo>
                      <a:pt x="12" y="29"/>
                      <a:pt x="12" y="29"/>
                      <a:pt x="12" y="29"/>
                    </a:cubicBezTo>
                    <a:cubicBezTo>
                      <a:pt x="1" y="51"/>
                      <a:pt x="1" y="51"/>
                      <a:pt x="1" y="51"/>
                    </a:cubicBezTo>
                    <a:cubicBezTo>
                      <a:pt x="0" y="53"/>
                      <a:pt x="0" y="56"/>
                      <a:pt x="2" y="57"/>
                    </a:cubicBezTo>
                    <a:cubicBezTo>
                      <a:pt x="15" y="68"/>
                      <a:pt x="15" y="68"/>
                      <a:pt x="15" y="68"/>
                    </a:cubicBezTo>
                    <a:cubicBezTo>
                      <a:pt x="16" y="69"/>
                      <a:pt x="17" y="69"/>
                      <a:pt x="18" y="69"/>
                    </a:cubicBezTo>
                    <a:cubicBezTo>
                      <a:pt x="19" y="69"/>
                      <a:pt x="20" y="69"/>
                      <a:pt x="21" y="68"/>
                    </a:cubicBezTo>
                    <a:cubicBezTo>
                      <a:pt x="33" y="57"/>
                      <a:pt x="33" y="57"/>
                      <a:pt x="33" y="57"/>
                    </a:cubicBezTo>
                    <a:cubicBezTo>
                      <a:pt x="35" y="56"/>
                      <a:pt x="36" y="53"/>
                      <a:pt x="35" y="51"/>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86" name="Freeform 67">
                <a:extLst>
                  <a:ext uri="{FF2B5EF4-FFF2-40B4-BE49-F238E27FC236}">
                    <a16:creationId xmlns:a16="http://schemas.microsoft.com/office/drawing/2014/main" id="{CE1EA5A6-191D-4E22-825B-31AC18E2154D}"/>
                  </a:ext>
                </a:extLst>
              </p:cNvPr>
              <p:cNvSpPr>
                <a:spLocks noEditPoints="1"/>
              </p:cNvSpPr>
              <p:nvPr/>
            </p:nvSpPr>
            <p:spPr bwMode="auto">
              <a:xfrm>
                <a:off x="7007" y="2203"/>
                <a:ext cx="127" cy="160"/>
              </a:xfrm>
              <a:custGeom>
                <a:avLst/>
                <a:gdLst>
                  <a:gd name="T0" fmla="*/ 102 w 108"/>
                  <a:gd name="T1" fmla="*/ 132 h 132"/>
                  <a:gd name="T2" fmla="*/ 96 w 108"/>
                  <a:gd name="T3" fmla="*/ 126 h 132"/>
                  <a:gd name="T4" fmla="*/ 96 w 108"/>
                  <a:gd name="T5" fmla="*/ 106 h 132"/>
                  <a:gd name="T6" fmla="*/ 54 w 108"/>
                  <a:gd name="T7" fmla="*/ 68 h 132"/>
                  <a:gd name="T8" fmla="*/ 12 w 108"/>
                  <a:gd name="T9" fmla="*/ 106 h 132"/>
                  <a:gd name="T10" fmla="*/ 12 w 108"/>
                  <a:gd name="T11" fmla="*/ 126 h 132"/>
                  <a:gd name="T12" fmla="*/ 6 w 108"/>
                  <a:gd name="T13" fmla="*/ 132 h 132"/>
                  <a:gd name="T14" fmla="*/ 0 w 108"/>
                  <a:gd name="T15" fmla="*/ 126 h 132"/>
                  <a:gd name="T16" fmla="*/ 0 w 108"/>
                  <a:gd name="T17" fmla="*/ 106 h 132"/>
                  <a:gd name="T18" fmla="*/ 30 w 108"/>
                  <a:gd name="T19" fmla="*/ 61 h 132"/>
                  <a:gd name="T20" fmla="*/ 32 w 108"/>
                  <a:gd name="T21" fmla="*/ 60 h 132"/>
                  <a:gd name="T22" fmla="*/ 30 w 108"/>
                  <a:gd name="T23" fmla="*/ 58 h 132"/>
                  <a:gd name="T24" fmla="*/ 20 w 108"/>
                  <a:gd name="T25" fmla="*/ 34 h 132"/>
                  <a:gd name="T26" fmla="*/ 54 w 108"/>
                  <a:gd name="T27" fmla="*/ 0 h 132"/>
                  <a:gd name="T28" fmla="*/ 88 w 108"/>
                  <a:gd name="T29" fmla="*/ 34 h 132"/>
                  <a:gd name="T30" fmla="*/ 78 w 108"/>
                  <a:gd name="T31" fmla="*/ 58 h 132"/>
                  <a:gd name="T32" fmla="*/ 76 w 108"/>
                  <a:gd name="T33" fmla="*/ 60 h 132"/>
                  <a:gd name="T34" fmla="*/ 78 w 108"/>
                  <a:gd name="T35" fmla="*/ 61 h 132"/>
                  <a:gd name="T36" fmla="*/ 108 w 108"/>
                  <a:gd name="T37" fmla="*/ 106 h 132"/>
                  <a:gd name="T38" fmla="*/ 108 w 108"/>
                  <a:gd name="T39" fmla="*/ 126 h 132"/>
                  <a:gd name="T40" fmla="*/ 102 w 108"/>
                  <a:gd name="T41" fmla="*/ 132 h 132"/>
                  <a:gd name="T42" fmla="*/ 54 w 108"/>
                  <a:gd name="T43" fmla="*/ 12 h 132"/>
                  <a:gd name="T44" fmla="*/ 32 w 108"/>
                  <a:gd name="T45" fmla="*/ 34 h 132"/>
                  <a:gd name="T46" fmla="*/ 54 w 108"/>
                  <a:gd name="T47" fmla="*/ 56 h 132"/>
                  <a:gd name="T48" fmla="*/ 76 w 108"/>
                  <a:gd name="T49" fmla="*/ 34 h 132"/>
                  <a:gd name="T50" fmla="*/ 54 w 108"/>
                  <a:gd name="T51" fmla="*/ 1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8" h="132">
                    <a:moveTo>
                      <a:pt x="102" y="132"/>
                    </a:moveTo>
                    <a:cubicBezTo>
                      <a:pt x="99" y="132"/>
                      <a:pt x="96" y="129"/>
                      <a:pt x="96" y="126"/>
                    </a:cubicBezTo>
                    <a:cubicBezTo>
                      <a:pt x="96" y="106"/>
                      <a:pt x="96" y="106"/>
                      <a:pt x="96" y="106"/>
                    </a:cubicBezTo>
                    <a:cubicBezTo>
                      <a:pt x="96" y="85"/>
                      <a:pt x="77" y="68"/>
                      <a:pt x="54" y="68"/>
                    </a:cubicBezTo>
                    <a:cubicBezTo>
                      <a:pt x="31" y="68"/>
                      <a:pt x="12" y="85"/>
                      <a:pt x="12" y="106"/>
                    </a:cubicBezTo>
                    <a:cubicBezTo>
                      <a:pt x="12" y="126"/>
                      <a:pt x="12" y="126"/>
                      <a:pt x="12" y="126"/>
                    </a:cubicBezTo>
                    <a:cubicBezTo>
                      <a:pt x="12" y="129"/>
                      <a:pt x="9" y="132"/>
                      <a:pt x="6" y="132"/>
                    </a:cubicBezTo>
                    <a:cubicBezTo>
                      <a:pt x="3" y="132"/>
                      <a:pt x="0" y="129"/>
                      <a:pt x="0" y="126"/>
                    </a:cubicBezTo>
                    <a:cubicBezTo>
                      <a:pt x="0" y="106"/>
                      <a:pt x="0" y="106"/>
                      <a:pt x="0" y="106"/>
                    </a:cubicBezTo>
                    <a:cubicBezTo>
                      <a:pt x="0" y="87"/>
                      <a:pt x="11" y="70"/>
                      <a:pt x="30" y="61"/>
                    </a:cubicBezTo>
                    <a:cubicBezTo>
                      <a:pt x="32" y="60"/>
                      <a:pt x="32" y="60"/>
                      <a:pt x="32" y="60"/>
                    </a:cubicBezTo>
                    <a:cubicBezTo>
                      <a:pt x="30" y="58"/>
                      <a:pt x="30" y="58"/>
                      <a:pt x="30" y="58"/>
                    </a:cubicBezTo>
                    <a:cubicBezTo>
                      <a:pt x="24" y="52"/>
                      <a:pt x="20" y="43"/>
                      <a:pt x="20" y="34"/>
                    </a:cubicBezTo>
                    <a:cubicBezTo>
                      <a:pt x="20" y="15"/>
                      <a:pt x="35" y="0"/>
                      <a:pt x="54" y="0"/>
                    </a:cubicBezTo>
                    <a:cubicBezTo>
                      <a:pt x="73" y="0"/>
                      <a:pt x="88" y="15"/>
                      <a:pt x="88" y="34"/>
                    </a:cubicBezTo>
                    <a:cubicBezTo>
                      <a:pt x="88" y="43"/>
                      <a:pt x="84" y="52"/>
                      <a:pt x="78" y="58"/>
                    </a:cubicBezTo>
                    <a:cubicBezTo>
                      <a:pt x="76" y="60"/>
                      <a:pt x="76" y="60"/>
                      <a:pt x="76" y="60"/>
                    </a:cubicBezTo>
                    <a:cubicBezTo>
                      <a:pt x="78" y="61"/>
                      <a:pt x="78" y="61"/>
                      <a:pt x="78" y="61"/>
                    </a:cubicBezTo>
                    <a:cubicBezTo>
                      <a:pt x="97" y="70"/>
                      <a:pt x="108" y="87"/>
                      <a:pt x="108" y="106"/>
                    </a:cubicBezTo>
                    <a:cubicBezTo>
                      <a:pt x="108" y="126"/>
                      <a:pt x="108" y="126"/>
                      <a:pt x="108" y="126"/>
                    </a:cubicBezTo>
                    <a:cubicBezTo>
                      <a:pt x="108" y="129"/>
                      <a:pt x="105" y="132"/>
                      <a:pt x="102" y="132"/>
                    </a:cubicBezTo>
                    <a:close/>
                    <a:moveTo>
                      <a:pt x="54" y="12"/>
                    </a:moveTo>
                    <a:cubicBezTo>
                      <a:pt x="42" y="12"/>
                      <a:pt x="32" y="22"/>
                      <a:pt x="32" y="34"/>
                    </a:cubicBezTo>
                    <a:cubicBezTo>
                      <a:pt x="32" y="46"/>
                      <a:pt x="42" y="56"/>
                      <a:pt x="54" y="56"/>
                    </a:cubicBezTo>
                    <a:cubicBezTo>
                      <a:pt x="66" y="56"/>
                      <a:pt x="76" y="46"/>
                      <a:pt x="76" y="34"/>
                    </a:cubicBezTo>
                    <a:cubicBezTo>
                      <a:pt x="76" y="22"/>
                      <a:pt x="66" y="12"/>
                      <a:pt x="54" y="12"/>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87" name="Freeform 68">
                <a:extLst>
                  <a:ext uri="{FF2B5EF4-FFF2-40B4-BE49-F238E27FC236}">
                    <a16:creationId xmlns:a16="http://schemas.microsoft.com/office/drawing/2014/main" id="{B4FD73E1-1FF0-4846-8322-FA973D4CF701}"/>
                  </a:ext>
                </a:extLst>
              </p:cNvPr>
              <p:cNvSpPr>
                <a:spLocks noEditPoints="1"/>
              </p:cNvSpPr>
              <p:nvPr/>
            </p:nvSpPr>
            <p:spPr bwMode="auto">
              <a:xfrm>
                <a:off x="6950" y="2378"/>
                <a:ext cx="240" cy="92"/>
              </a:xfrm>
              <a:custGeom>
                <a:avLst/>
                <a:gdLst>
                  <a:gd name="T0" fmla="*/ 198 w 204"/>
                  <a:gd name="T1" fmla="*/ 76 h 76"/>
                  <a:gd name="T2" fmla="*/ 6 w 204"/>
                  <a:gd name="T3" fmla="*/ 76 h 76"/>
                  <a:gd name="T4" fmla="*/ 0 w 204"/>
                  <a:gd name="T5" fmla="*/ 70 h 76"/>
                  <a:gd name="T6" fmla="*/ 0 w 204"/>
                  <a:gd name="T7" fmla="*/ 18 h 76"/>
                  <a:gd name="T8" fmla="*/ 18 w 204"/>
                  <a:gd name="T9" fmla="*/ 0 h 76"/>
                  <a:gd name="T10" fmla="*/ 186 w 204"/>
                  <a:gd name="T11" fmla="*/ 0 h 76"/>
                  <a:gd name="T12" fmla="*/ 204 w 204"/>
                  <a:gd name="T13" fmla="*/ 18 h 76"/>
                  <a:gd name="T14" fmla="*/ 204 w 204"/>
                  <a:gd name="T15" fmla="*/ 70 h 76"/>
                  <a:gd name="T16" fmla="*/ 198 w 204"/>
                  <a:gd name="T17" fmla="*/ 76 h 76"/>
                  <a:gd name="T18" fmla="*/ 12 w 204"/>
                  <a:gd name="T19" fmla="*/ 64 h 76"/>
                  <a:gd name="T20" fmla="*/ 192 w 204"/>
                  <a:gd name="T21" fmla="*/ 64 h 76"/>
                  <a:gd name="T22" fmla="*/ 192 w 204"/>
                  <a:gd name="T23" fmla="*/ 18 h 76"/>
                  <a:gd name="T24" fmla="*/ 186 w 204"/>
                  <a:gd name="T25" fmla="*/ 12 h 76"/>
                  <a:gd name="T26" fmla="*/ 18 w 204"/>
                  <a:gd name="T27" fmla="*/ 12 h 76"/>
                  <a:gd name="T28" fmla="*/ 12 w 204"/>
                  <a:gd name="T29" fmla="*/ 18 h 76"/>
                  <a:gd name="T30" fmla="*/ 12 w 204"/>
                  <a:gd name="T31" fmla="*/ 6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4" h="76">
                    <a:moveTo>
                      <a:pt x="198" y="76"/>
                    </a:moveTo>
                    <a:cubicBezTo>
                      <a:pt x="6" y="76"/>
                      <a:pt x="6" y="76"/>
                      <a:pt x="6" y="76"/>
                    </a:cubicBezTo>
                    <a:cubicBezTo>
                      <a:pt x="3" y="76"/>
                      <a:pt x="0" y="73"/>
                      <a:pt x="0" y="70"/>
                    </a:cubicBezTo>
                    <a:cubicBezTo>
                      <a:pt x="0" y="18"/>
                      <a:pt x="0" y="18"/>
                      <a:pt x="0" y="18"/>
                    </a:cubicBezTo>
                    <a:cubicBezTo>
                      <a:pt x="0" y="8"/>
                      <a:pt x="8" y="0"/>
                      <a:pt x="18" y="0"/>
                    </a:cubicBezTo>
                    <a:cubicBezTo>
                      <a:pt x="186" y="0"/>
                      <a:pt x="186" y="0"/>
                      <a:pt x="186" y="0"/>
                    </a:cubicBezTo>
                    <a:cubicBezTo>
                      <a:pt x="196" y="0"/>
                      <a:pt x="204" y="8"/>
                      <a:pt x="204" y="18"/>
                    </a:cubicBezTo>
                    <a:cubicBezTo>
                      <a:pt x="204" y="70"/>
                      <a:pt x="204" y="70"/>
                      <a:pt x="204" y="70"/>
                    </a:cubicBezTo>
                    <a:cubicBezTo>
                      <a:pt x="204" y="73"/>
                      <a:pt x="201" y="76"/>
                      <a:pt x="198" y="76"/>
                    </a:cubicBezTo>
                    <a:close/>
                    <a:moveTo>
                      <a:pt x="12" y="64"/>
                    </a:moveTo>
                    <a:cubicBezTo>
                      <a:pt x="192" y="64"/>
                      <a:pt x="192" y="64"/>
                      <a:pt x="192" y="64"/>
                    </a:cubicBezTo>
                    <a:cubicBezTo>
                      <a:pt x="192" y="18"/>
                      <a:pt x="192" y="18"/>
                      <a:pt x="192" y="18"/>
                    </a:cubicBezTo>
                    <a:cubicBezTo>
                      <a:pt x="192" y="15"/>
                      <a:pt x="189" y="12"/>
                      <a:pt x="186" y="12"/>
                    </a:cubicBezTo>
                    <a:cubicBezTo>
                      <a:pt x="18" y="12"/>
                      <a:pt x="18" y="12"/>
                      <a:pt x="18" y="12"/>
                    </a:cubicBezTo>
                    <a:cubicBezTo>
                      <a:pt x="15" y="12"/>
                      <a:pt x="12" y="15"/>
                      <a:pt x="12" y="18"/>
                    </a:cubicBezTo>
                    <a:lnTo>
                      <a:pt x="12" y="64"/>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88" name="Freeform 69">
                <a:extLst>
                  <a:ext uri="{FF2B5EF4-FFF2-40B4-BE49-F238E27FC236}">
                    <a16:creationId xmlns:a16="http://schemas.microsoft.com/office/drawing/2014/main" id="{E2839F77-D2DD-41A7-B71F-BB7A07ACE819}"/>
                  </a:ext>
                </a:extLst>
              </p:cNvPr>
              <p:cNvSpPr>
                <a:spLocks/>
              </p:cNvSpPr>
              <p:nvPr/>
            </p:nvSpPr>
            <p:spPr bwMode="auto">
              <a:xfrm>
                <a:off x="6950" y="2446"/>
                <a:ext cx="14" cy="53"/>
              </a:xfrm>
              <a:custGeom>
                <a:avLst/>
                <a:gdLst>
                  <a:gd name="T0" fmla="*/ 6 w 12"/>
                  <a:gd name="T1" fmla="*/ 44 h 44"/>
                  <a:gd name="T2" fmla="*/ 0 w 12"/>
                  <a:gd name="T3" fmla="*/ 38 h 44"/>
                  <a:gd name="T4" fmla="*/ 0 w 12"/>
                  <a:gd name="T5" fmla="*/ 6 h 44"/>
                  <a:gd name="T6" fmla="*/ 6 w 12"/>
                  <a:gd name="T7" fmla="*/ 0 h 44"/>
                  <a:gd name="T8" fmla="*/ 12 w 12"/>
                  <a:gd name="T9" fmla="*/ 6 h 44"/>
                  <a:gd name="T10" fmla="*/ 12 w 12"/>
                  <a:gd name="T11" fmla="*/ 38 h 44"/>
                  <a:gd name="T12" fmla="*/ 6 w 12"/>
                  <a:gd name="T13" fmla="*/ 44 h 44"/>
                </a:gdLst>
                <a:ahLst/>
                <a:cxnLst>
                  <a:cxn ang="0">
                    <a:pos x="T0" y="T1"/>
                  </a:cxn>
                  <a:cxn ang="0">
                    <a:pos x="T2" y="T3"/>
                  </a:cxn>
                  <a:cxn ang="0">
                    <a:pos x="T4" y="T5"/>
                  </a:cxn>
                  <a:cxn ang="0">
                    <a:pos x="T6" y="T7"/>
                  </a:cxn>
                  <a:cxn ang="0">
                    <a:pos x="T8" y="T9"/>
                  </a:cxn>
                  <a:cxn ang="0">
                    <a:pos x="T10" y="T11"/>
                  </a:cxn>
                  <a:cxn ang="0">
                    <a:pos x="T12" y="T13"/>
                  </a:cxn>
                </a:cxnLst>
                <a:rect l="0" t="0" r="r" b="b"/>
                <a:pathLst>
                  <a:path w="12" h="44">
                    <a:moveTo>
                      <a:pt x="6" y="44"/>
                    </a:moveTo>
                    <a:cubicBezTo>
                      <a:pt x="3" y="44"/>
                      <a:pt x="0" y="41"/>
                      <a:pt x="0" y="38"/>
                    </a:cubicBezTo>
                    <a:cubicBezTo>
                      <a:pt x="0" y="6"/>
                      <a:pt x="0" y="6"/>
                      <a:pt x="0" y="6"/>
                    </a:cubicBezTo>
                    <a:cubicBezTo>
                      <a:pt x="0" y="3"/>
                      <a:pt x="3" y="0"/>
                      <a:pt x="6" y="0"/>
                    </a:cubicBezTo>
                    <a:cubicBezTo>
                      <a:pt x="9" y="0"/>
                      <a:pt x="12" y="3"/>
                      <a:pt x="12" y="6"/>
                    </a:cubicBezTo>
                    <a:cubicBezTo>
                      <a:pt x="12" y="38"/>
                      <a:pt x="12" y="38"/>
                      <a:pt x="12" y="38"/>
                    </a:cubicBezTo>
                    <a:cubicBezTo>
                      <a:pt x="12" y="41"/>
                      <a:pt x="9" y="44"/>
                      <a:pt x="6" y="44"/>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89" name="Freeform 70">
                <a:extLst>
                  <a:ext uri="{FF2B5EF4-FFF2-40B4-BE49-F238E27FC236}">
                    <a16:creationId xmlns:a16="http://schemas.microsoft.com/office/drawing/2014/main" id="{D70D771C-A5E5-45F3-B864-5655FBA227C3}"/>
                  </a:ext>
                </a:extLst>
              </p:cNvPr>
              <p:cNvSpPr>
                <a:spLocks/>
              </p:cNvSpPr>
              <p:nvPr/>
            </p:nvSpPr>
            <p:spPr bwMode="auto">
              <a:xfrm>
                <a:off x="7176" y="2446"/>
                <a:ext cx="14" cy="53"/>
              </a:xfrm>
              <a:custGeom>
                <a:avLst/>
                <a:gdLst>
                  <a:gd name="T0" fmla="*/ 6 w 12"/>
                  <a:gd name="T1" fmla="*/ 44 h 44"/>
                  <a:gd name="T2" fmla="*/ 0 w 12"/>
                  <a:gd name="T3" fmla="*/ 38 h 44"/>
                  <a:gd name="T4" fmla="*/ 0 w 12"/>
                  <a:gd name="T5" fmla="*/ 6 h 44"/>
                  <a:gd name="T6" fmla="*/ 6 w 12"/>
                  <a:gd name="T7" fmla="*/ 0 h 44"/>
                  <a:gd name="T8" fmla="*/ 12 w 12"/>
                  <a:gd name="T9" fmla="*/ 6 h 44"/>
                  <a:gd name="T10" fmla="*/ 12 w 12"/>
                  <a:gd name="T11" fmla="*/ 38 h 44"/>
                  <a:gd name="T12" fmla="*/ 6 w 12"/>
                  <a:gd name="T13" fmla="*/ 44 h 44"/>
                </a:gdLst>
                <a:ahLst/>
                <a:cxnLst>
                  <a:cxn ang="0">
                    <a:pos x="T0" y="T1"/>
                  </a:cxn>
                  <a:cxn ang="0">
                    <a:pos x="T2" y="T3"/>
                  </a:cxn>
                  <a:cxn ang="0">
                    <a:pos x="T4" y="T5"/>
                  </a:cxn>
                  <a:cxn ang="0">
                    <a:pos x="T6" y="T7"/>
                  </a:cxn>
                  <a:cxn ang="0">
                    <a:pos x="T8" y="T9"/>
                  </a:cxn>
                  <a:cxn ang="0">
                    <a:pos x="T10" y="T11"/>
                  </a:cxn>
                  <a:cxn ang="0">
                    <a:pos x="T12" y="T13"/>
                  </a:cxn>
                </a:cxnLst>
                <a:rect l="0" t="0" r="r" b="b"/>
                <a:pathLst>
                  <a:path w="12" h="44">
                    <a:moveTo>
                      <a:pt x="6" y="44"/>
                    </a:moveTo>
                    <a:cubicBezTo>
                      <a:pt x="3" y="44"/>
                      <a:pt x="0" y="41"/>
                      <a:pt x="0" y="38"/>
                    </a:cubicBezTo>
                    <a:cubicBezTo>
                      <a:pt x="0" y="6"/>
                      <a:pt x="0" y="6"/>
                      <a:pt x="0" y="6"/>
                    </a:cubicBezTo>
                    <a:cubicBezTo>
                      <a:pt x="0" y="3"/>
                      <a:pt x="3" y="0"/>
                      <a:pt x="6" y="0"/>
                    </a:cubicBezTo>
                    <a:cubicBezTo>
                      <a:pt x="9" y="0"/>
                      <a:pt x="12" y="3"/>
                      <a:pt x="12" y="6"/>
                    </a:cubicBezTo>
                    <a:cubicBezTo>
                      <a:pt x="12" y="38"/>
                      <a:pt x="12" y="38"/>
                      <a:pt x="12" y="38"/>
                    </a:cubicBezTo>
                    <a:cubicBezTo>
                      <a:pt x="12" y="41"/>
                      <a:pt x="9" y="44"/>
                      <a:pt x="6" y="44"/>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grpSp>
      </p:grpSp>
      <p:sp>
        <p:nvSpPr>
          <p:cNvPr id="390" name="TextBox 389">
            <a:extLst>
              <a:ext uri="{FF2B5EF4-FFF2-40B4-BE49-F238E27FC236}">
                <a16:creationId xmlns:a16="http://schemas.microsoft.com/office/drawing/2014/main" id="{023D6BD5-8982-4EF2-AA43-B9DF88E1E93F}"/>
              </a:ext>
            </a:extLst>
          </p:cNvPr>
          <p:cNvSpPr txBox="1"/>
          <p:nvPr/>
        </p:nvSpPr>
        <p:spPr>
          <a:xfrm>
            <a:off x="1111018" y="5679826"/>
            <a:ext cx="1003382" cy="369236"/>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Executive sponsors</a:t>
            </a:r>
          </a:p>
        </p:txBody>
      </p:sp>
      <p:grpSp>
        <p:nvGrpSpPr>
          <p:cNvPr id="391" name="Group 390">
            <a:extLst>
              <a:ext uri="{FF2B5EF4-FFF2-40B4-BE49-F238E27FC236}">
                <a16:creationId xmlns:a16="http://schemas.microsoft.com/office/drawing/2014/main" id="{D285E3F0-41D4-47FC-B573-7B2B82DBC289}"/>
              </a:ext>
            </a:extLst>
          </p:cNvPr>
          <p:cNvGrpSpPr/>
          <p:nvPr/>
        </p:nvGrpSpPr>
        <p:grpSpPr>
          <a:xfrm>
            <a:off x="2014890" y="5589542"/>
            <a:ext cx="538685" cy="538685"/>
            <a:chOff x="4816015" y="3067582"/>
            <a:chExt cx="640080" cy="640080"/>
          </a:xfrm>
        </p:grpSpPr>
        <p:sp>
          <p:nvSpPr>
            <p:cNvPr id="392" name="Rectangle 391">
              <a:extLst>
                <a:ext uri="{FF2B5EF4-FFF2-40B4-BE49-F238E27FC236}">
                  <a16:creationId xmlns:a16="http://schemas.microsoft.com/office/drawing/2014/main" id="{26B70894-D9A1-4944-AAB3-07C70A08B486}"/>
                </a:ext>
              </a:extLst>
            </p:cNvPr>
            <p:cNvSpPr/>
            <p:nvPr/>
          </p:nvSpPr>
          <p:spPr>
            <a:xfrm>
              <a:off x="4816015" y="3067582"/>
              <a:ext cx="640080" cy="640080"/>
            </a:xfrm>
            <a:prstGeom prst="rect">
              <a:avLst/>
            </a:prstGeom>
            <a:solidFill>
              <a:schemeClr val="bg1">
                <a:alpha val="50000"/>
              </a:schemeClr>
            </a:solidFill>
            <a:ln w="12700" cap="flat" cmpd="sng" algn="ctr">
              <a:noFill/>
              <a:prstDash val="solid"/>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nvGrpSpPr>
            <p:cNvPr id="393" name="Group 392">
              <a:extLst>
                <a:ext uri="{FF2B5EF4-FFF2-40B4-BE49-F238E27FC236}">
                  <a16:creationId xmlns:a16="http://schemas.microsoft.com/office/drawing/2014/main" id="{EAD2C74B-1A52-4FDB-B14C-6B227DA448CB}"/>
                </a:ext>
              </a:extLst>
            </p:cNvPr>
            <p:cNvGrpSpPr/>
            <p:nvPr/>
          </p:nvGrpSpPr>
          <p:grpSpPr>
            <a:xfrm>
              <a:off x="4921567" y="3158386"/>
              <a:ext cx="428977" cy="458473"/>
              <a:chOff x="5633853" y="3254427"/>
              <a:chExt cx="508917" cy="543910"/>
            </a:xfrm>
          </p:grpSpPr>
          <p:grpSp>
            <p:nvGrpSpPr>
              <p:cNvPr id="394" name="Group 32">
                <a:extLst>
                  <a:ext uri="{FF2B5EF4-FFF2-40B4-BE49-F238E27FC236}">
                    <a16:creationId xmlns:a16="http://schemas.microsoft.com/office/drawing/2014/main" id="{F000BFD7-2530-4950-A214-F94CD879E95E}"/>
                  </a:ext>
                </a:extLst>
              </p:cNvPr>
              <p:cNvGrpSpPr>
                <a:grpSpLocks noChangeAspect="1"/>
              </p:cNvGrpSpPr>
              <p:nvPr/>
            </p:nvGrpSpPr>
            <p:grpSpPr bwMode="auto">
              <a:xfrm>
                <a:off x="5633853" y="3471396"/>
                <a:ext cx="508917" cy="326941"/>
                <a:chOff x="6252" y="3370"/>
                <a:chExt cx="330" cy="212"/>
              </a:xfrm>
            </p:grpSpPr>
            <p:sp>
              <p:nvSpPr>
                <p:cNvPr id="396" name="Freeform 34">
                  <a:extLst>
                    <a:ext uri="{FF2B5EF4-FFF2-40B4-BE49-F238E27FC236}">
                      <a16:creationId xmlns:a16="http://schemas.microsoft.com/office/drawing/2014/main" id="{E1C4B30B-ADD2-4C60-8CA7-218F6CBDAACE}"/>
                    </a:ext>
                  </a:extLst>
                </p:cNvPr>
                <p:cNvSpPr>
                  <a:spLocks noEditPoints="1"/>
                </p:cNvSpPr>
                <p:nvPr/>
              </p:nvSpPr>
              <p:spPr bwMode="auto">
                <a:xfrm>
                  <a:off x="6252" y="3370"/>
                  <a:ext cx="110" cy="168"/>
                </a:xfrm>
                <a:custGeom>
                  <a:avLst/>
                  <a:gdLst>
                    <a:gd name="T0" fmla="*/ 80 w 84"/>
                    <a:gd name="T1" fmla="*/ 69 h 124"/>
                    <a:gd name="T2" fmla="*/ 77 w 84"/>
                    <a:gd name="T3" fmla="*/ 61 h 124"/>
                    <a:gd name="T4" fmla="*/ 73 w 84"/>
                    <a:gd name="T5" fmla="*/ 59 h 124"/>
                    <a:gd name="T6" fmla="*/ 84 w 84"/>
                    <a:gd name="T7" fmla="*/ 34 h 124"/>
                    <a:gd name="T8" fmla="*/ 50 w 84"/>
                    <a:gd name="T9" fmla="*/ 0 h 124"/>
                    <a:gd name="T10" fmla="*/ 16 w 84"/>
                    <a:gd name="T11" fmla="*/ 34 h 124"/>
                    <a:gd name="T12" fmla="*/ 30 w 84"/>
                    <a:gd name="T13" fmla="*/ 61 h 124"/>
                    <a:gd name="T14" fmla="*/ 0 w 84"/>
                    <a:gd name="T15" fmla="*/ 106 h 124"/>
                    <a:gd name="T16" fmla="*/ 0 w 84"/>
                    <a:gd name="T17" fmla="*/ 118 h 124"/>
                    <a:gd name="T18" fmla="*/ 6 w 84"/>
                    <a:gd name="T19" fmla="*/ 124 h 124"/>
                    <a:gd name="T20" fmla="*/ 12 w 84"/>
                    <a:gd name="T21" fmla="*/ 118 h 124"/>
                    <a:gd name="T22" fmla="*/ 12 w 84"/>
                    <a:gd name="T23" fmla="*/ 106 h 124"/>
                    <a:gd name="T24" fmla="*/ 54 w 84"/>
                    <a:gd name="T25" fmla="*/ 68 h 124"/>
                    <a:gd name="T26" fmla="*/ 72 w 84"/>
                    <a:gd name="T27" fmla="*/ 72 h 124"/>
                    <a:gd name="T28" fmla="*/ 80 w 84"/>
                    <a:gd name="T29" fmla="*/ 69 h 124"/>
                    <a:gd name="T30" fmla="*/ 50 w 84"/>
                    <a:gd name="T31" fmla="*/ 12 h 124"/>
                    <a:gd name="T32" fmla="*/ 72 w 84"/>
                    <a:gd name="T33" fmla="*/ 34 h 124"/>
                    <a:gd name="T34" fmla="*/ 50 w 84"/>
                    <a:gd name="T35" fmla="*/ 56 h 124"/>
                    <a:gd name="T36" fmla="*/ 28 w 84"/>
                    <a:gd name="T37" fmla="*/ 34 h 124"/>
                    <a:gd name="T38" fmla="*/ 50 w 84"/>
                    <a:gd name="T39" fmla="*/ 1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124">
                      <a:moveTo>
                        <a:pt x="80" y="69"/>
                      </a:moveTo>
                      <a:cubicBezTo>
                        <a:pt x="81" y="66"/>
                        <a:pt x="80" y="62"/>
                        <a:pt x="77" y="61"/>
                      </a:cubicBezTo>
                      <a:cubicBezTo>
                        <a:pt x="76" y="60"/>
                        <a:pt x="74" y="60"/>
                        <a:pt x="73" y="59"/>
                      </a:cubicBezTo>
                      <a:cubicBezTo>
                        <a:pt x="80" y="53"/>
                        <a:pt x="84" y="44"/>
                        <a:pt x="84" y="34"/>
                      </a:cubicBezTo>
                      <a:cubicBezTo>
                        <a:pt x="84" y="15"/>
                        <a:pt x="69" y="0"/>
                        <a:pt x="50" y="0"/>
                      </a:cubicBezTo>
                      <a:cubicBezTo>
                        <a:pt x="31" y="0"/>
                        <a:pt x="16" y="15"/>
                        <a:pt x="16" y="34"/>
                      </a:cubicBezTo>
                      <a:cubicBezTo>
                        <a:pt x="16" y="45"/>
                        <a:pt x="21" y="55"/>
                        <a:pt x="30" y="61"/>
                      </a:cubicBezTo>
                      <a:cubicBezTo>
                        <a:pt x="12" y="70"/>
                        <a:pt x="0" y="87"/>
                        <a:pt x="0" y="106"/>
                      </a:cubicBezTo>
                      <a:cubicBezTo>
                        <a:pt x="0" y="118"/>
                        <a:pt x="0" y="118"/>
                        <a:pt x="0" y="118"/>
                      </a:cubicBezTo>
                      <a:cubicBezTo>
                        <a:pt x="0" y="121"/>
                        <a:pt x="3" y="124"/>
                        <a:pt x="6" y="124"/>
                      </a:cubicBezTo>
                      <a:cubicBezTo>
                        <a:pt x="9" y="124"/>
                        <a:pt x="12" y="121"/>
                        <a:pt x="12" y="118"/>
                      </a:cubicBezTo>
                      <a:cubicBezTo>
                        <a:pt x="12" y="106"/>
                        <a:pt x="12" y="106"/>
                        <a:pt x="12" y="106"/>
                      </a:cubicBezTo>
                      <a:cubicBezTo>
                        <a:pt x="12" y="85"/>
                        <a:pt x="31" y="68"/>
                        <a:pt x="54" y="68"/>
                      </a:cubicBezTo>
                      <a:cubicBezTo>
                        <a:pt x="60" y="68"/>
                        <a:pt x="67" y="69"/>
                        <a:pt x="72" y="72"/>
                      </a:cubicBezTo>
                      <a:cubicBezTo>
                        <a:pt x="75" y="73"/>
                        <a:pt x="79" y="72"/>
                        <a:pt x="80" y="69"/>
                      </a:cubicBezTo>
                      <a:close/>
                      <a:moveTo>
                        <a:pt x="50" y="12"/>
                      </a:moveTo>
                      <a:cubicBezTo>
                        <a:pt x="62" y="12"/>
                        <a:pt x="72" y="22"/>
                        <a:pt x="72" y="34"/>
                      </a:cubicBezTo>
                      <a:cubicBezTo>
                        <a:pt x="72" y="46"/>
                        <a:pt x="62" y="56"/>
                        <a:pt x="50" y="56"/>
                      </a:cubicBezTo>
                      <a:cubicBezTo>
                        <a:pt x="38" y="56"/>
                        <a:pt x="28" y="46"/>
                        <a:pt x="28" y="34"/>
                      </a:cubicBezTo>
                      <a:cubicBezTo>
                        <a:pt x="28" y="22"/>
                        <a:pt x="38" y="12"/>
                        <a:pt x="50" y="12"/>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97" name="Freeform 35">
                  <a:extLst>
                    <a:ext uri="{FF2B5EF4-FFF2-40B4-BE49-F238E27FC236}">
                      <a16:creationId xmlns:a16="http://schemas.microsoft.com/office/drawing/2014/main" id="{8933F540-74BE-47A4-851C-211A37A5DA07}"/>
                    </a:ext>
                  </a:extLst>
                </p:cNvPr>
                <p:cNvSpPr>
                  <a:spLocks noEditPoints="1"/>
                </p:cNvSpPr>
                <p:nvPr/>
              </p:nvSpPr>
              <p:spPr bwMode="auto">
                <a:xfrm>
                  <a:off x="6476" y="3370"/>
                  <a:ext cx="106" cy="168"/>
                </a:xfrm>
                <a:custGeom>
                  <a:avLst/>
                  <a:gdLst>
                    <a:gd name="T0" fmla="*/ 56 w 81"/>
                    <a:gd name="T1" fmla="*/ 64 h 124"/>
                    <a:gd name="T2" fmla="*/ 73 w 81"/>
                    <a:gd name="T3" fmla="*/ 34 h 124"/>
                    <a:gd name="T4" fmla="*/ 39 w 81"/>
                    <a:gd name="T5" fmla="*/ 0 h 124"/>
                    <a:gd name="T6" fmla="*/ 5 w 81"/>
                    <a:gd name="T7" fmla="*/ 34 h 124"/>
                    <a:gd name="T8" fmla="*/ 14 w 81"/>
                    <a:gd name="T9" fmla="*/ 57 h 124"/>
                    <a:gd name="T10" fmla="*/ 4 w 81"/>
                    <a:gd name="T11" fmla="*/ 61 h 124"/>
                    <a:gd name="T12" fmla="*/ 1 w 81"/>
                    <a:gd name="T13" fmla="*/ 69 h 124"/>
                    <a:gd name="T14" fmla="*/ 9 w 81"/>
                    <a:gd name="T15" fmla="*/ 72 h 124"/>
                    <a:gd name="T16" fmla="*/ 27 w 81"/>
                    <a:gd name="T17" fmla="*/ 68 h 124"/>
                    <a:gd name="T18" fmla="*/ 69 w 81"/>
                    <a:gd name="T19" fmla="*/ 106 h 124"/>
                    <a:gd name="T20" fmla="*/ 69 w 81"/>
                    <a:gd name="T21" fmla="*/ 118 h 124"/>
                    <a:gd name="T22" fmla="*/ 75 w 81"/>
                    <a:gd name="T23" fmla="*/ 124 h 124"/>
                    <a:gd name="T24" fmla="*/ 81 w 81"/>
                    <a:gd name="T25" fmla="*/ 118 h 124"/>
                    <a:gd name="T26" fmla="*/ 81 w 81"/>
                    <a:gd name="T27" fmla="*/ 106 h 124"/>
                    <a:gd name="T28" fmla="*/ 56 w 81"/>
                    <a:gd name="T29" fmla="*/ 64 h 124"/>
                    <a:gd name="T30" fmla="*/ 39 w 81"/>
                    <a:gd name="T31" fmla="*/ 12 h 124"/>
                    <a:gd name="T32" fmla="*/ 61 w 81"/>
                    <a:gd name="T33" fmla="*/ 34 h 124"/>
                    <a:gd name="T34" fmla="*/ 39 w 81"/>
                    <a:gd name="T35" fmla="*/ 56 h 124"/>
                    <a:gd name="T36" fmla="*/ 17 w 81"/>
                    <a:gd name="T37" fmla="*/ 34 h 124"/>
                    <a:gd name="T38" fmla="*/ 39 w 81"/>
                    <a:gd name="T39" fmla="*/ 1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24">
                      <a:moveTo>
                        <a:pt x="56" y="64"/>
                      </a:moveTo>
                      <a:cubicBezTo>
                        <a:pt x="66" y="58"/>
                        <a:pt x="73" y="47"/>
                        <a:pt x="73" y="34"/>
                      </a:cubicBezTo>
                      <a:cubicBezTo>
                        <a:pt x="73" y="15"/>
                        <a:pt x="58" y="0"/>
                        <a:pt x="39" y="0"/>
                      </a:cubicBezTo>
                      <a:cubicBezTo>
                        <a:pt x="20" y="0"/>
                        <a:pt x="5" y="15"/>
                        <a:pt x="5" y="34"/>
                      </a:cubicBezTo>
                      <a:cubicBezTo>
                        <a:pt x="5" y="43"/>
                        <a:pt x="9" y="51"/>
                        <a:pt x="14" y="57"/>
                      </a:cubicBezTo>
                      <a:cubicBezTo>
                        <a:pt x="11" y="58"/>
                        <a:pt x="7" y="59"/>
                        <a:pt x="4" y="61"/>
                      </a:cubicBezTo>
                      <a:cubicBezTo>
                        <a:pt x="1" y="62"/>
                        <a:pt x="0" y="66"/>
                        <a:pt x="1" y="69"/>
                      </a:cubicBezTo>
                      <a:cubicBezTo>
                        <a:pt x="2" y="72"/>
                        <a:pt x="6" y="73"/>
                        <a:pt x="9" y="72"/>
                      </a:cubicBezTo>
                      <a:cubicBezTo>
                        <a:pt x="14" y="69"/>
                        <a:pt x="21" y="68"/>
                        <a:pt x="27" y="68"/>
                      </a:cubicBezTo>
                      <a:cubicBezTo>
                        <a:pt x="50" y="68"/>
                        <a:pt x="69" y="85"/>
                        <a:pt x="69" y="106"/>
                      </a:cubicBezTo>
                      <a:cubicBezTo>
                        <a:pt x="69" y="118"/>
                        <a:pt x="69" y="118"/>
                        <a:pt x="69" y="118"/>
                      </a:cubicBezTo>
                      <a:cubicBezTo>
                        <a:pt x="69" y="121"/>
                        <a:pt x="72" y="124"/>
                        <a:pt x="75" y="124"/>
                      </a:cubicBezTo>
                      <a:cubicBezTo>
                        <a:pt x="78" y="124"/>
                        <a:pt x="81" y="121"/>
                        <a:pt x="81" y="118"/>
                      </a:cubicBezTo>
                      <a:cubicBezTo>
                        <a:pt x="81" y="106"/>
                        <a:pt x="81" y="106"/>
                        <a:pt x="81" y="106"/>
                      </a:cubicBezTo>
                      <a:cubicBezTo>
                        <a:pt x="81" y="88"/>
                        <a:pt x="71" y="73"/>
                        <a:pt x="56" y="64"/>
                      </a:cubicBezTo>
                      <a:close/>
                      <a:moveTo>
                        <a:pt x="39" y="12"/>
                      </a:moveTo>
                      <a:cubicBezTo>
                        <a:pt x="51" y="12"/>
                        <a:pt x="61" y="22"/>
                        <a:pt x="61" y="34"/>
                      </a:cubicBezTo>
                      <a:cubicBezTo>
                        <a:pt x="61" y="46"/>
                        <a:pt x="51" y="56"/>
                        <a:pt x="39" y="56"/>
                      </a:cubicBezTo>
                      <a:cubicBezTo>
                        <a:pt x="27" y="56"/>
                        <a:pt x="17" y="46"/>
                        <a:pt x="17" y="34"/>
                      </a:cubicBezTo>
                      <a:cubicBezTo>
                        <a:pt x="17" y="22"/>
                        <a:pt x="27" y="12"/>
                        <a:pt x="39" y="12"/>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398" name="Freeform 36">
                  <a:extLst>
                    <a:ext uri="{FF2B5EF4-FFF2-40B4-BE49-F238E27FC236}">
                      <a16:creationId xmlns:a16="http://schemas.microsoft.com/office/drawing/2014/main" id="{2D813543-E877-4CFF-9FE5-3BB5D849E9D8}"/>
                    </a:ext>
                  </a:extLst>
                </p:cNvPr>
                <p:cNvSpPr>
                  <a:spLocks noEditPoints="1"/>
                </p:cNvSpPr>
                <p:nvPr/>
              </p:nvSpPr>
              <p:spPr bwMode="auto">
                <a:xfrm>
                  <a:off x="6346" y="3425"/>
                  <a:ext cx="141" cy="157"/>
                </a:xfrm>
                <a:custGeom>
                  <a:avLst/>
                  <a:gdLst>
                    <a:gd name="T0" fmla="*/ 76 w 108"/>
                    <a:gd name="T1" fmla="*/ 60 h 116"/>
                    <a:gd name="T2" fmla="*/ 88 w 108"/>
                    <a:gd name="T3" fmla="*/ 34 h 116"/>
                    <a:gd name="T4" fmla="*/ 54 w 108"/>
                    <a:gd name="T5" fmla="*/ 0 h 116"/>
                    <a:gd name="T6" fmla="*/ 20 w 108"/>
                    <a:gd name="T7" fmla="*/ 34 h 116"/>
                    <a:gd name="T8" fmla="*/ 32 w 108"/>
                    <a:gd name="T9" fmla="*/ 60 h 116"/>
                    <a:gd name="T10" fmla="*/ 0 w 108"/>
                    <a:gd name="T11" fmla="*/ 106 h 116"/>
                    <a:gd name="T12" fmla="*/ 0 w 108"/>
                    <a:gd name="T13" fmla="*/ 110 h 116"/>
                    <a:gd name="T14" fmla="*/ 6 w 108"/>
                    <a:gd name="T15" fmla="*/ 116 h 116"/>
                    <a:gd name="T16" fmla="*/ 12 w 108"/>
                    <a:gd name="T17" fmla="*/ 110 h 116"/>
                    <a:gd name="T18" fmla="*/ 12 w 108"/>
                    <a:gd name="T19" fmla="*/ 106 h 116"/>
                    <a:gd name="T20" fmla="*/ 54 w 108"/>
                    <a:gd name="T21" fmla="*/ 68 h 116"/>
                    <a:gd name="T22" fmla="*/ 96 w 108"/>
                    <a:gd name="T23" fmla="*/ 106 h 116"/>
                    <a:gd name="T24" fmla="*/ 96 w 108"/>
                    <a:gd name="T25" fmla="*/ 110 h 116"/>
                    <a:gd name="T26" fmla="*/ 102 w 108"/>
                    <a:gd name="T27" fmla="*/ 116 h 116"/>
                    <a:gd name="T28" fmla="*/ 108 w 108"/>
                    <a:gd name="T29" fmla="*/ 110 h 116"/>
                    <a:gd name="T30" fmla="*/ 108 w 108"/>
                    <a:gd name="T31" fmla="*/ 106 h 116"/>
                    <a:gd name="T32" fmla="*/ 76 w 108"/>
                    <a:gd name="T33" fmla="*/ 60 h 116"/>
                    <a:gd name="T34" fmla="*/ 32 w 108"/>
                    <a:gd name="T35" fmla="*/ 34 h 116"/>
                    <a:gd name="T36" fmla="*/ 54 w 108"/>
                    <a:gd name="T37" fmla="*/ 12 h 116"/>
                    <a:gd name="T38" fmla="*/ 76 w 108"/>
                    <a:gd name="T39" fmla="*/ 34 h 116"/>
                    <a:gd name="T40" fmla="*/ 54 w 108"/>
                    <a:gd name="T41" fmla="*/ 56 h 116"/>
                    <a:gd name="T42" fmla="*/ 32 w 108"/>
                    <a:gd name="T43" fmla="*/ 34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116">
                      <a:moveTo>
                        <a:pt x="76" y="60"/>
                      </a:moveTo>
                      <a:cubicBezTo>
                        <a:pt x="83" y="54"/>
                        <a:pt x="88" y="45"/>
                        <a:pt x="88" y="34"/>
                      </a:cubicBezTo>
                      <a:cubicBezTo>
                        <a:pt x="88" y="15"/>
                        <a:pt x="73" y="0"/>
                        <a:pt x="54" y="0"/>
                      </a:cubicBezTo>
                      <a:cubicBezTo>
                        <a:pt x="35" y="0"/>
                        <a:pt x="20" y="15"/>
                        <a:pt x="20" y="34"/>
                      </a:cubicBezTo>
                      <a:cubicBezTo>
                        <a:pt x="20" y="45"/>
                        <a:pt x="25" y="54"/>
                        <a:pt x="32" y="60"/>
                      </a:cubicBezTo>
                      <a:cubicBezTo>
                        <a:pt x="13" y="68"/>
                        <a:pt x="0" y="86"/>
                        <a:pt x="0" y="106"/>
                      </a:cubicBezTo>
                      <a:cubicBezTo>
                        <a:pt x="0" y="110"/>
                        <a:pt x="0" y="110"/>
                        <a:pt x="0" y="110"/>
                      </a:cubicBezTo>
                      <a:cubicBezTo>
                        <a:pt x="0" y="113"/>
                        <a:pt x="3" y="116"/>
                        <a:pt x="6" y="116"/>
                      </a:cubicBezTo>
                      <a:cubicBezTo>
                        <a:pt x="9" y="116"/>
                        <a:pt x="12" y="113"/>
                        <a:pt x="12" y="110"/>
                      </a:cubicBezTo>
                      <a:cubicBezTo>
                        <a:pt x="12" y="106"/>
                        <a:pt x="12" y="106"/>
                        <a:pt x="12" y="106"/>
                      </a:cubicBezTo>
                      <a:cubicBezTo>
                        <a:pt x="12" y="85"/>
                        <a:pt x="31" y="68"/>
                        <a:pt x="54" y="68"/>
                      </a:cubicBezTo>
                      <a:cubicBezTo>
                        <a:pt x="77" y="68"/>
                        <a:pt x="96" y="85"/>
                        <a:pt x="96" y="106"/>
                      </a:cubicBezTo>
                      <a:cubicBezTo>
                        <a:pt x="96" y="110"/>
                        <a:pt x="96" y="110"/>
                        <a:pt x="96" y="110"/>
                      </a:cubicBezTo>
                      <a:cubicBezTo>
                        <a:pt x="96" y="113"/>
                        <a:pt x="99" y="116"/>
                        <a:pt x="102" y="116"/>
                      </a:cubicBezTo>
                      <a:cubicBezTo>
                        <a:pt x="105" y="116"/>
                        <a:pt x="108" y="113"/>
                        <a:pt x="108" y="110"/>
                      </a:cubicBezTo>
                      <a:cubicBezTo>
                        <a:pt x="108" y="106"/>
                        <a:pt x="108" y="106"/>
                        <a:pt x="108" y="106"/>
                      </a:cubicBezTo>
                      <a:cubicBezTo>
                        <a:pt x="108" y="86"/>
                        <a:pt x="95" y="68"/>
                        <a:pt x="76" y="60"/>
                      </a:cubicBezTo>
                      <a:close/>
                      <a:moveTo>
                        <a:pt x="32" y="34"/>
                      </a:moveTo>
                      <a:cubicBezTo>
                        <a:pt x="32" y="22"/>
                        <a:pt x="42" y="12"/>
                        <a:pt x="54" y="12"/>
                      </a:cubicBezTo>
                      <a:cubicBezTo>
                        <a:pt x="66" y="12"/>
                        <a:pt x="76" y="22"/>
                        <a:pt x="76" y="34"/>
                      </a:cubicBezTo>
                      <a:cubicBezTo>
                        <a:pt x="76" y="46"/>
                        <a:pt x="66" y="56"/>
                        <a:pt x="54" y="56"/>
                      </a:cubicBezTo>
                      <a:cubicBezTo>
                        <a:pt x="42" y="56"/>
                        <a:pt x="32" y="46"/>
                        <a:pt x="32" y="34"/>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grpSp>
          <p:sp>
            <p:nvSpPr>
              <p:cNvPr id="395" name="Freeform: Shape 53">
                <a:extLst>
                  <a:ext uri="{FF2B5EF4-FFF2-40B4-BE49-F238E27FC236}">
                    <a16:creationId xmlns:a16="http://schemas.microsoft.com/office/drawing/2014/main" id="{4E9F48B8-995A-4DE7-ADC7-DE1E292723A9}"/>
                  </a:ext>
                </a:extLst>
              </p:cNvPr>
              <p:cNvSpPr/>
              <p:nvPr/>
            </p:nvSpPr>
            <p:spPr>
              <a:xfrm>
                <a:off x="5772075" y="3254427"/>
                <a:ext cx="232474" cy="209840"/>
              </a:xfrm>
              <a:custGeom>
                <a:avLst/>
                <a:gdLst>
                  <a:gd name="connsiteX0" fmla="*/ 546001 w 1076325"/>
                  <a:gd name="connsiteY0" fmla="*/ 7153 h 971550"/>
                  <a:gd name="connsiteX1" fmla="*/ 7172 w 1076325"/>
                  <a:gd name="connsiteY1" fmla="*/ 540553 h 971550"/>
                  <a:gd name="connsiteX2" fmla="*/ 175383 w 1076325"/>
                  <a:gd name="connsiteY2" fmla="*/ 936412 h 971550"/>
                  <a:gd name="connsiteX3" fmla="*/ 313591 w 1076325"/>
                  <a:gd name="connsiteY3" fmla="*/ 943746 h 971550"/>
                  <a:gd name="connsiteX4" fmla="*/ 772220 w 1076325"/>
                  <a:gd name="connsiteY4" fmla="*/ 943746 h 971550"/>
                  <a:gd name="connsiteX5" fmla="*/ 911190 w 1076325"/>
                  <a:gd name="connsiteY5" fmla="*/ 935650 h 971550"/>
                  <a:gd name="connsiteX6" fmla="*/ 930707 w 1076325"/>
                  <a:gd name="connsiteY6" fmla="*/ 174823 h 971550"/>
                  <a:gd name="connsiteX7" fmla="*/ 546001 w 1076325"/>
                  <a:gd name="connsiteY7" fmla="*/ 7343 h 971550"/>
                  <a:gd name="connsiteX8" fmla="*/ 542858 w 1076325"/>
                  <a:gd name="connsiteY8" fmla="*/ 814016 h 971550"/>
                  <a:gd name="connsiteX9" fmla="*/ 275015 w 1076325"/>
                  <a:gd name="connsiteY9" fmla="*/ 546173 h 971550"/>
                  <a:gd name="connsiteX10" fmla="*/ 542858 w 1076325"/>
                  <a:gd name="connsiteY10" fmla="*/ 275663 h 971550"/>
                  <a:gd name="connsiteX11" fmla="*/ 810701 w 1076325"/>
                  <a:gd name="connsiteY11" fmla="*/ 545601 h 971550"/>
                  <a:gd name="connsiteX12" fmla="*/ 542858 w 1076325"/>
                  <a:gd name="connsiteY12" fmla="*/ 813825 h 97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6325" h="971550">
                    <a:moveTo>
                      <a:pt x="546001" y="7153"/>
                    </a:moveTo>
                    <a:cubicBezTo>
                      <a:pt x="252441" y="5438"/>
                      <a:pt x="9553" y="245278"/>
                      <a:pt x="7172" y="540553"/>
                    </a:cubicBezTo>
                    <a:cubicBezTo>
                      <a:pt x="5643" y="690178"/>
                      <a:pt x="66611" y="833656"/>
                      <a:pt x="175383" y="936412"/>
                    </a:cubicBezTo>
                    <a:cubicBezTo>
                      <a:pt x="213333" y="972621"/>
                      <a:pt x="272022" y="975735"/>
                      <a:pt x="313591" y="943746"/>
                    </a:cubicBezTo>
                    <a:cubicBezTo>
                      <a:pt x="449675" y="842412"/>
                      <a:pt x="636136" y="842412"/>
                      <a:pt x="772220" y="943746"/>
                    </a:cubicBezTo>
                    <a:cubicBezTo>
                      <a:pt x="814152" y="975848"/>
                      <a:pt x="873269" y="972404"/>
                      <a:pt x="911190" y="935650"/>
                    </a:cubicBezTo>
                    <a:cubicBezTo>
                      <a:pt x="1126676" y="730943"/>
                      <a:pt x="1135414" y="390309"/>
                      <a:pt x="930707" y="174823"/>
                    </a:cubicBezTo>
                    <a:cubicBezTo>
                      <a:pt x="830412" y="69248"/>
                      <a:pt x="691614" y="8822"/>
                      <a:pt x="546001" y="7343"/>
                    </a:cubicBezTo>
                    <a:moveTo>
                      <a:pt x="542858" y="814016"/>
                    </a:moveTo>
                    <a:cubicBezTo>
                      <a:pt x="383885" y="814016"/>
                      <a:pt x="275015" y="694286"/>
                      <a:pt x="275015" y="546173"/>
                    </a:cubicBezTo>
                    <a:cubicBezTo>
                      <a:pt x="275015" y="398059"/>
                      <a:pt x="383885" y="275663"/>
                      <a:pt x="542858" y="275663"/>
                    </a:cubicBezTo>
                    <a:cubicBezTo>
                      <a:pt x="701830" y="275663"/>
                      <a:pt x="810701" y="397392"/>
                      <a:pt x="810701" y="545601"/>
                    </a:cubicBezTo>
                    <a:cubicBezTo>
                      <a:pt x="810701" y="693810"/>
                      <a:pt x="701925" y="813825"/>
                      <a:pt x="542858" y="813825"/>
                    </a:cubicBezTo>
                  </a:path>
                </a:pathLst>
              </a:custGeom>
              <a:solidFill>
                <a:srgbClr val="80B6A0"/>
              </a:solidFill>
              <a:ln w="9525" cap="flat">
                <a:noFill/>
                <a:prstDash val="solid"/>
                <a:miter/>
              </a:ln>
            </p:spPr>
            <p:txBody>
              <a:bodyPr rtlCol="0" anchor="ctr"/>
              <a:lstStyle/>
              <a:p>
                <a:pPr marL="0" marR="0" lvl="0" indent="0" algn="l" defTabSz="514287" rtl="0" eaLnBrk="1" fontAlgn="auto" latinLnBrk="0" hangingPunct="1">
                  <a:lnSpc>
                    <a:spcPct val="100000"/>
                  </a:lnSpc>
                  <a:spcBef>
                    <a:spcPts val="0"/>
                  </a:spcBef>
                  <a:spcAft>
                    <a:spcPts val="0"/>
                  </a:spcAft>
                  <a:buClrTx/>
                  <a:buSzTx/>
                  <a:buFontTx/>
                  <a:buNone/>
                  <a:tabLst/>
                  <a:defRPr/>
                </a:pPr>
                <a:endParaRPr kumimoji="0" lang="en-US" sz="1000" b="0" i="0" u="none" strike="noStrike" kern="0" cap="none" spc="0" normalizeH="0" baseline="0" noProof="0" dirty="0">
                  <a:ln>
                    <a:noFill/>
                  </a:ln>
                  <a:solidFill>
                    <a:srgbClr val="293E40"/>
                  </a:solidFill>
                  <a:effectLst/>
                  <a:uLnTx/>
                  <a:uFillTx/>
                  <a:latin typeface="Century Gothic" panose="020B0502020202020204" pitchFamily="34" charset="0"/>
                  <a:ea typeface="+mn-ea"/>
                  <a:cs typeface="+mn-cs"/>
                </a:endParaRPr>
              </a:p>
            </p:txBody>
          </p:sp>
        </p:grpSp>
      </p:grpSp>
      <p:sp>
        <p:nvSpPr>
          <p:cNvPr id="399" name="TextBox 398">
            <a:extLst>
              <a:ext uri="{FF2B5EF4-FFF2-40B4-BE49-F238E27FC236}">
                <a16:creationId xmlns:a16="http://schemas.microsoft.com/office/drawing/2014/main" id="{1B21FDA5-4689-42C2-8D83-9EAFBFF8A42E}"/>
              </a:ext>
            </a:extLst>
          </p:cNvPr>
          <p:cNvSpPr txBox="1"/>
          <p:nvPr/>
        </p:nvSpPr>
        <p:spPr>
          <a:xfrm>
            <a:off x="2558298" y="5627259"/>
            <a:ext cx="1170678" cy="507699"/>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Platform </a:t>
            </a:r>
            <a:br>
              <a:rPr kumimoji="0" lang="en-US" sz="100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br>
            <a:r>
              <a:rPr kumimoji="0" lang="en-US" sz="100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owners </a:t>
            </a:r>
            <a:br>
              <a:rPr kumimoji="0" lang="en-US" sz="100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br>
            <a:r>
              <a:rPr kumimoji="0" lang="en-US" sz="100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and teams</a:t>
            </a:r>
          </a:p>
        </p:txBody>
      </p:sp>
      <p:grpSp>
        <p:nvGrpSpPr>
          <p:cNvPr id="400" name="Group 399">
            <a:extLst>
              <a:ext uri="{FF2B5EF4-FFF2-40B4-BE49-F238E27FC236}">
                <a16:creationId xmlns:a16="http://schemas.microsoft.com/office/drawing/2014/main" id="{D9CDA7C5-0693-4DFF-99E5-1EE2D14F2A6E}"/>
              </a:ext>
            </a:extLst>
          </p:cNvPr>
          <p:cNvGrpSpPr/>
          <p:nvPr/>
        </p:nvGrpSpPr>
        <p:grpSpPr>
          <a:xfrm>
            <a:off x="3514589" y="5585670"/>
            <a:ext cx="538685" cy="538685"/>
            <a:chOff x="4841036" y="3794781"/>
            <a:chExt cx="640080" cy="640080"/>
          </a:xfrm>
        </p:grpSpPr>
        <p:sp>
          <p:nvSpPr>
            <p:cNvPr id="401" name="Rectangle 400">
              <a:extLst>
                <a:ext uri="{FF2B5EF4-FFF2-40B4-BE49-F238E27FC236}">
                  <a16:creationId xmlns:a16="http://schemas.microsoft.com/office/drawing/2014/main" id="{E0827C63-3879-4CB0-90A9-1CDD697FD0CD}"/>
                </a:ext>
              </a:extLst>
            </p:cNvPr>
            <p:cNvSpPr/>
            <p:nvPr/>
          </p:nvSpPr>
          <p:spPr>
            <a:xfrm>
              <a:off x="4841036" y="3794781"/>
              <a:ext cx="640080" cy="640080"/>
            </a:xfrm>
            <a:prstGeom prst="rect">
              <a:avLst/>
            </a:prstGeom>
            <a:solidFill>
              <a:schemeClr val="bg1">
                <a:alpha val="50000"/>
              </a:schemeClr>
            </a:solidFill>
            <a:ln w="12700" cap="flat" cmpd="sng" algn="ctr">
              <a:noFill/>
              <a:prstDash val="solid"/>
              <a:miter lim="800000"/>
            </a:ln>
            <a:effectLst/>
          </p:spPr>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nvGrpSpPr>
            <p:cNvPr id="402" name="Group 124">
              <a:extLst>
                <a:ext uri="{FF2B5EF4-FFF2-40B4-BE49-F238E27FC236}">
                  <a16:creationId xmlns:a16="http://schemas.microsoft.com/office/drawing/2014/main" id="{E9B04FD7-F920-47C2-8C14-F2EC97164329}"/>
                </a:ext>
              </a:extLst>
            </p:cNvPr>
            <p:cNvGrpSpPr>
              <a:grpSpLocks noChangeAspect="1"/>
            </p:cNvGrpSpPr>
            <p:nvPr/>
          </p:nvGrpSpPr>
          <p:grpSpPr bwMode="auto">
            <a:xfrm>
              <a:off x="4940260" y="3900696"/>
              <a:ext cx="441632" cy="428250"/>
              <a:chOff x="2669" y="1947"/>
              <a:chExt cx="264" cy="256"/>
            </a:xfrm>
          </p:grpSpPr>
          <p:sp>
            <p:nvSpPr>
              <p:cNvPr id="403" name="Freeform 125">
                <a:extLst>
                  <a:ext uri="{FF2B5EF4-FFF2-40B4-BE49-F238E27FC236}">
                    <a16:creationId xmlns:a16="http://schemas.microsoft.com/office/drawing/2014/main" id="{90C9D82D-5C91-4F58-966D-077FA209F39A}"/>
                  </a:ext>
                </a:extLst>
              </p:cNvPr>
              <p:cNvSpPr>
                <a:spLocks/>
              </p:cNvSpPr>
              <p:nvPr/>
            </p:nvSpPr>
            <p:spPr bwMode="auto">
              <a:xfrm>
                <a:off x="2816" y="2160"/>
                <a:ext cx="117" cy="43"/>
              </a:xfrm>
              <a:custGeom>
                <a:avLst/>
                <a:gdLst>
                  <a:gd name="T0" fmla="*/ 108 w 108"/>
                  <a:gd name="T1" fmla="*/ 18 h 38"/>
                  <a:gd name="T2" fmla="*/ 54 w 108"/>
                  <a:gd name="T3" fmla="*/ 38 h 38"/>
                  <a:gd name="T4" fmla="*/ 0 w 108"/>
                  <a:gd name="T5" fmla="*/ 18 h 38"/>
                  <a:gd name="T6" fmla="*/ 30 w 108"/>
                  <a:gd name="T7" fmla="*/ 0 h 38"/>
                  <a:gd name="T8" fmla="*/ 30 w 108"/>
                  <a:gd name="T9" fmla="*/ 8 h 38"/>
                  <a:gd name="T10" fmla="*/ 78 w 108"/>
                  <a:gd name="T11" fmla="*/ 8 h 38"/>
                  <a:gd name="T12" fmla="*/ 78 w 108"/>
                  <a:gd name="T13" fmla="*/ 0 h 38"/>
                  <a:gd name="T14" fmla="*/ 108 w 108"/>
                  <a:gd name="T15" fmla="*/ 1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38">
                    <a:moveTo>
                      <a:pt x="108" y="18"/>
                    </a:moveTo>
                    <a:cubicBezTo>
                      <a:pt x="108" y="29"/>
                      <a:pt x="84" y="38"/>
                      <a:pt x="54" y="38"/>
                    </a:cubicBezTo>
                    <a:cubicBezTo>
                      <a:pt x="24" y="38"/>
                      <a:pt x="0" y="29"/>
                      <a:pt x="0" y="18"/>
                    </a:cubicBezTo>
                    <a:cubicBezTo>
                      <a:pt x="0" y="10"/>
                      <a:pt x="12" y="3"/>
                      <a:pt x="30" y="0"/>
                    </a:cubicBezTo>
                    <a:cubicBezTo>
                      <a:pt x="30" y="8"/>
                      <a:pt x="30" y="8"/>
                      <a:pt x="30" y="8"/>
                    </a:cubicBezTo>
                    <a:cubicBezTo>
                      <a:pt x="78" y="8"/>
                      <a:pt x="78" y="8"/>
                      <a:pt x="78" y="8"/>
                    </a:cubicBezTo>
                    <a:cubicBezTo>
                      <a:pt x="78" y="0"/>
                      <a:pt x="78" y="0"/>
                      <a:pt x="78" y="0"/>
                    </a:cubicBezTo>
                    <a:cubicBezTo>
                      <a:pt x="96" y="3"/>
                      <a:pt x="108" y="10"/>
                      <a:pt x="108" y="18"/>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404" name="Freeform 126">
                <a:extLst>
                  <a:ext uri="{FF2B5EF4-FFF2-40B4-BE49-F238E27FC236}">
                    <a16:creationId xmlns:a16="http://schemas.microsoft.com/office/drawing/2014/main" id="{E0FC7DC7-F27A-4211-AE04-E69C91AD0515}"/>
                  </a:ext>
                </a:extLst>
              </p:cNvPr>
              <p:cNvSpPr>
                <a:spLocks/>
              </p:cNvSpPr>
              <p:nvPr/>
            </p:nvSpPr>
            <p:spPr bwMode="auto">
              <a:xfrm>
                <a:off x="2669" y="2160"/>
                <a:ext cx="117" cy="43"/>
              </a:xfrm>
              <a:custGeom>
                <a:avLst/>
                <a:gdLst>
                  <a:gd name="T0" fmla="*/ 108 w 108"/>
                  <a:gd name="T1" fmla="*/ 18 h 38"/>
                  <a:gd name="T2" fmla="*/ 54 w 108"/>
                  <a:gd name="T3" fmla="*/ 38 h 38"/>
                  <a:gd name="T4" fmla="*/ 0 w 108"/>
                  <a:gd name="T5" fmla="*/ 18 h 38"/>
                  <a:gd name="T6" fmla="*/ 30 w 108"/>
                  <a:gd name="T7" fmla="*/ 0 h 38"/>
                  <a:gd name="T8" fmla="*/ 30 w 108"/>
                  <a:gd name="T9" fmla="*/ 8 h 38"/>
                  <a:gd name="T10" fmla="*/ 78 w 108"/>
                  <a:gd name="T11" fmla="*/ 8 h 38"/>
                  <a:gd name="T12" fmla="*/ 78 w 108"/>
                  <a:gd name="T13" fmla="*/ 0 h 38"/>
                  <a:gd name="T14" fmla="*/ 108 w 108"/>
                  <a:gd name="T15" fmla="*/ 1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8" h="38">
                    <a:moveTo>
                      <a:pt x="108" y="18"/>
                    </a:moveTo>
                    <a:cubicBezTo>
                      <a:pt x="108" y="29"/>
                      <a:pt x="84" y="38"/>
                      <a:pt x="54" y="38"/>
                    </a:cubicBezTo>
                    <a:cubicBezTo>
                      <a:pt x="24" y="38"/>
                      <a:pt x="0" y="29"/>
                      <a:pt x="0" y="18"/>
                    </a:cubicBezTo>
                    <a:cubicBezTo>
                      <a:pt x="0" y="10"/>
                      <a:pt x="12" y="3"/>
                      <a:pt x="30" y="0"/>
                    </a:cubicBezTo>
                    <a:cubicBezTo>
                      <a:pt x="30" y="8"/>
                      <a:pt x="30" y="8"/>
                      <a:pt x="30" y="8"/>
                    </a:cubicBezTo>
                    <a:cubicBezTo>
                      <a:pt x="78" y="8"/>
                      <a:pt x="78" y="8"/>
                      <a:pt x="78" y="8"/>
                    </a:cubicBezTo>
                    <a:cubicBezTo>
                      <a:pt x="78" y="0"/>
                      <a:pt x="78" y="0"/>
                      <a:pt x="78" y="0"/>
                    </a:cubicBezTo>
                    <a:cubicBezTo>
                      <a:pt x="96" y="3"/>
                      <a:pt x="108" y="10"/>
                      <a:pt x="108" y="18"/>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405" name="Freeform 127">
                <a:extLst>
                  <a:ext uri="{FF2B5EF4-FFF2-40B4-BE49-F238E27FC236}">
                    <a16:creationId xmlns:a16="http://schemas.microsoft.com/office/drawing/2014/main" id="{2DE42A7A-385B-46B5-8B3F-1F1D124A5806}"/>
                  </a:ext>
                </a:extLst>
              </p:cNvPr>
              <p:cNvSpPr>
                <a:spLocks noEditPoints="1"/>
              </p:cNvSpPr>
              <p:nvPr/>
            </p:nvSpPr>
            <p:spPr bwMode="auto">
              <a:xfrm>
                <a:off x="2669" y="1947"/>
                <a:ext cx="264" cy="229"/>
              </a:xfrm>
              <a:custGeom>
                <a:avLst/>
                <a:gdLst>
                  <a:gd name="T0" fmla="*/ 88 w 244"/>
                  <a:gd name="T1" fmla="*/ 34 h 204"/>
                  <a:gd name="T2" fmla="*/ 20 w 244"/>
                  <a:gd name="T3" fmla="*/ 34 h 204"/>
                  <a:gd name="T4" fmla="*/ 0 w 244"/>
                  <a:gd name="T5" fmla="*/ 106 h 204"/>
                  <a:gd name="T6" fmla="*/ 6 w 244"/>
                  <a:gd name="T7" fmla="*/ 148 h 204"/>
                  <a:gd name="T8" fmla="*/ 12 w 244"/>
                  <a:gd name="T9" fmla="*/ 106 h 204"/>
                  <a:gd name="T10" fmla="*/ 96 w 244"/>
                  <a:gd name="T11" fmla="*/ 106 h 204"/>
                  <a:gd name="T12" fmla="*/ 102 w 244"/>
                  <a:gd name="T13" fmla="*/ 148 h 204"/>
                  <a:gd name="T14" fmla="*/ 108 w 244"/>
                  <a:gd name="T15" fmla="*/ 106 h 204"/>
                  <a:gd name="T16" fmla="*/ 32 w 244"/>
                  <a:gd name="T17" fmla="*/ 34 h 204"/>
                  <a:gd name="T18" fmla="*/ 76 w 244"/>
                  <a:gd name="T19" fmla="*/ 34 h 204"/>
                  <a:gd name="T20" fmla="*/ 32 w 244"/>
                  <a:gd name="T21" fmla="*/ 34 h 204"/>
                  <a:gd name="T22" fmla="*/ 84 w 244"/>
                  <a:gd name="T23" fmla="*/ 198 h 204"/>
                  <a:gd name="T24" fmla="*/ 30 w 244"/>
                  <a:gd name="T25" fmla="*/ 204 h 204"/>
                  <a:gd name="T26" fmla="*/ 24 w 244"/>
                  <a:gd name="T27" fmla="*/ 118 h 204"/>
                  <a:gd name="T28" fmla="*/ 36 w 244"/>
                  <a:gd name="T29" fmla="*/ 118 h 204"/>
                  <a:gd name="T30" fmla="*/ 72 w 244"/>
                  <a:gd name="T31" fmla="*/ 192 h 204"/>
                  <a:gd name="T32" fmla="*/ 78 w 244"/>
                  <a:gd name="T33" fmla="*/ 112 h 204"/>
                  <a:gd name="T34" fmla="*/ 212 w 244"/>
                  <a:gd name="T35" fmla="*/ 60 h 204"/>
                  <a:gd name="T36" fmla="*/ 190 w 244"/>
                  <a:gd name="T37" fmla="*/ 0 h 204"/>
                  <a:gd name="T38" fmla="*/ 168 w 244"/>
                  <a:gd name="T39" fmla="*/ 60 h 204"/>
                  <a:gd name="T40" fmla="*/ 136 w 244"/>
                  <a:gd name="T41" fmla="*/ 142 h 204"/>
                  <a:gd name="T42" fmla="*/ 148 w 244"/>
                  <a:gd name="T43" fmla="*/ 142 h 204"/>
                  <a:gd name="T44" fmla="*/ 190 w 244"/>
                  <a:gd name="T45" fmla="*/ 68 h 204"/>
                  <a:gd name="T46" fmla="*/ 232 w 244"/>
                  <a:gd name="T47" fmla="*/ 142 h 204"/>
                  <a:gd name="T48" fmla="*/ 244 w 244"/>
                  <a:gd name="T49" fmla="*/ 142 h 204"/>
                  <a:gd name="T50" fmla="*/ 212 w 244"/>
                  <a:gd name="T51" fmla="*/ 60 h 204"/>
                  <a:gd name="T52" fmla="*/ 190 w 244"/>
                  <a:gd name="T53" fmla="*/ 12 h 204"/>
                  <a:gd name="T54" fmla="*/ 190 w 244"/>
                  <a:gd name="T55" fmla="*/ 56 h 204"/>
                  <a:gd name="T56" fmla="*/ 220 w 244"/>
                  <a:gd name="T57" fmla="*/ 118 h 204"/>
                  <a:gd name="T58" fmla="*/ 214 w 244"/>
                  <a:gd name="T59" fmla="*/ 204 h 204"/>
                  <a:gd name="T60" fmla="*/ 160 w 244"/>
                  <a:gd name="T61" fmla="*/ 198 h 204"/>
                  <a:gd name="T62" fmla="*/ 166 w 244"/>
                  <a:gd name="T63" fmla="*/ 112 h 204"/>
                  <a:gd name="T64" fmla="*/ 172 w 244"/>
                  <a:gd name="T65" fmla="*/ 192 h 204"/>
                  <a:gd name="T66" fmla="*/ 208 w 244"/>
                  <a:gd name="T67" fmla="*/ 118 h 204"/>
                  <a:gd name="T68" fmla="*/ 220 w 244"/>
                  <a:gd name="T69" fmla="*/ 118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4" h="204">
                    <a:moveTo>
                      <a:pt x="76" y="60"/>
                    </a:moveTo>
                    <a:cubicBezTo>
                      <a:pt x="83" y="54"/>
                      <a:pt x="88" y="45"/>
                      <a:pt x="88" y="34"/>
                    </a:cubicBezTo>
                    <a:cubicBezTo>
                      <a:pt x="88" y="15"/>
                      <a:pt x="73" y="0"/>
                      <a:pt x="54" y="0"/>
                    </a:cubicBezTo>
                    <a:cubicBezTo>
                      <a:pt x="35" y="0"/>
                      <a:pt x="20" y="15"/>
                      <a:pt x="20" y="34"/>
                    </a:cubicBezTo>
                    <a:cubicBezTo>
                      <a:pt x="20" y="45"/>
                      <a:pt x="25" y="54"/>
                      <a:pt x="32" y="60"/>
                    </a:cubicBezTo>
                    <a:cubicBezTo>
                      <a:pt x="13" y="68"/>
                      <a:pt x="0" y="86"/>
                      <a:pt x="0" y="106"/>
                    </a:cubicBezTo>
                    <a:cubicBezTo>
                      <a:pt x="0" y="142"/>
                      <a:pt x="0" y="142"/>
                      <a:pt x="0" y="142"/>
                    </a:cubicBezTo>
                    <a:cubicBezTo>
                      <a:pt x="0" y="145"/>
                      <a:pt x="3" y="148"/>
                      <a:pt x="6" y="148"/>
                    </a:cubicBezTo>
                    <a:cubicBezTo>
                      <a:pt x="9" y="148"/>
                      <a:pt x="12" y="145"/>
                      <a:pt x="12" y="142"/>
                    </a:cubicBezTo>
                    <a:cubicBezTo>
                      <a:pt x="12" y="106"/>
                      <a:pt x="12" y="106"/>
                      <a:pt x="12" y="106"/>
                    </a:cubicBezTo>
                    <a:cubicBezTo>
                      <a:pt x="12" y="85"/>
                      <a:pt x="31" y="68"/>
                      <a:pt x="54" y="68"/>
                    </a:cubicBezTo>
                    <a:cubicBezTo>
                      <a:pt x="77" y="68"/>
                      <a:pt x="96" y="85"/>
                      <a:pt x="96" y="106"/>
                    </a:cubicBezTo>
                    <a:cubicBezTo>
                      <a:pt x="96" y="142"/>
                      <a:pt x="96" y="142"/>
                      <a:pt x="96" y="142"/>
                    </a:cubicBezTo>
                    <a:cubicBezTo>
                      <a:pt x="96" y="145"/>
                      <a:pt x="99" y="148"/>
                      <a:pt x="102" y="148"/>
                    </a:cubicBezTo>
                    <a:cubicBezTo>
                      <a:pt x="105" y="148"/>
                      <a:pt x="108" y="145"/>
                      <a:pt x="108" y="142"/>
                    </a:cubicBezTo>
                    <a:cubicBezTo>
                      <a:pt x="108" y="106"/>
                      <a:pt x="108" y="106"/>
                      <a:pt x="108" y="106"/>
                    </a:cubicBezTo>
                    <a:cubicBezTo>
                      <a:pt x="108" y="86"/>
                      <a:pt x="95" y="68"/>
                      <a:pt x="76" y="60"/>
                    </a:cubicBezTo>
                    <a:close/>
                    <a:moveTo>
                      <a:pt x="32" y="34"/>
                    </a:moveTo>
                    <a:cubicBezTo>
                      <a:pt x="32" y="22"/>
                      <a:pt x="42" y="12"/>
                      <a:pt x="54" y="12"/>
                    </a:cubicBezTo>
                    <a:cubicBezTo>
                      <a:pt x="66" y="12"/>
                      <a:pt x="76" y="22"/>
                      <a:pt x="76" y="34"/>
                    </a:cubicBezTo>
                    <a:cubicBezTo>
                      <a:pt x="76" y="46"/>
                      <a:pt x="66" y="56"/>
                      <a:pt x="54" y="56"/>
                    </a:cubicBezTo>
                    <a:cubicBezTo>
                      <a:pt x="42" y="56"/>
                      <a:pt x="32" y="46"/>
                      <a:pt x="32" y="34"/>
                    </a:cubicBezTo>
                    <a:close/>
                    <a:moveTo>
                      <a:pt x="84" y="118"/>
                    </a:moveTo>
                    <a:cubicBezTo>
                      <a:pt x="84" y="198"/>
                      <a:pt x="84" y="198"/>
                      <a:pt x="84" y="198"/>
                    </a:cubicBezTo>
                    <a:cubicBezTo>
                      <a:pt x="84" y="201"/>
                      <a:pt x="81" y="204"/>
                      <a:pt x="78" y="204"/>
                    </a:cubicBezTo>
                    <a:cubicBezTo>
                      <a:pt x="30" y="204"/>
                      <a:pt x="30" y="204"/>
                      <a:pt x="30" y="204"/>
                    </a:cubicBezTo>
                    <a:cubicBezTo>
                      <a:pt x="27" y="204"/>
                      <a:pt x="24" y="201"/>
                      <a:pt x="24" y="198"/>
                    </a:cubicBezTo>
                    <a:cubicBezTo>
                      <a:pt x="24" y="118"/>
                      <a:pt x="24" y="118"/>
                      <a:pt x="24" y="118"/>
                    </a:cubicBezTo>
                    <a:cubicBezTo>
                      <a:pt x="24" y="115"/>
                      <a:pt x="27" y="112"/>
                      <a:pt x="30" y="112"/>
                    </a:cubicBezTo>
                    <a:cubicBezTo>
                      <a:pt x="33" y="112"/>
                      <a:pt x="36" y="115"/>
                      <a:pt x="36" y="118"/>
                    </a:cubicBezTo>
                    <a:cubicBezTo>
                      <a:pt x="36" y="192"/>
                      <a:pt x="36" y="192"/>
                      <a:pt x="36" y="192"/>
                    </a:cubicBezTo>
                    <a:cubicBezTo>
                      <a:pt x="72" y="192"/>
                      <a:pt x="72" y="192"/>
                      <a:pt x="72" y="192"/>
                    </a:cubicBezTo>
                    <a:cubicBezTo>
                      <a:pt x="72" y="118"/>
                      <a:pt x="72" y="118"/>
                      <a:pt x="72" y="118"/>
                    </a:cubicBezTo>
                    <a:cubicBezTo>
                      <a:pt x="72" y="115"/>
                      <a:pt x="75" y="112"/>
                      <a:pt x="78" y="112"/>
                    </a:cubicBezTo>
                    <a:cubicBezTo>
                      <a:pt x="81" y="112"/>
                      <a:pt x="84" y="115"/>
                      <a:pt x="84" y="118"/>
                    </a:cubicBezTo>
                    <a:close/>
                    <a:moveTo>
                      <a:pt x="212" y="60"/>
                    </a:moveTo>
                    <a:cubicBezTo>
                      <a:pt x="219" y="54"/>
                      <a:pt x="224" y="45"/>
                      <a:pt x="224" y="34"/>
                    </a:cubicBezTo>
                    <a:cubicBezTo>
                      <a:pt x="224" y="15"/>
                      <a:pt x="209" y="0"/>
                      <a:pt x="190" y="0"/>
                    </a:cubicBezTo>
                    <a:cubicBezTo>
                      <a:pt x="171" y="0"/>
                      <a:pt x="156" y="15"/>
                      <a:pt x="156" y="34"/>
                    </a:cubicBezTo>
                    <a:cubicBezTo>
                      <a:pt x="156" y="45"/>
                      <a:pt x="161" y="54"/>
                      <a:pt x="168" y="60"/>
                    </a:cubicBezTo>
                    <a:cubicBezTo>
                      <a:pt x="149" y="68"/>
                      <a:pt x="136" y="86"/>
                      <a:pt x="136" y="106"/>
                    </a:cubicBezTo>
                    <a:cubicBezTo>
                      <a:pt x="136" y="142"/>
                      <a:pt x="136" y="142"/>
                      <a:pt x="136" y="142"/>
                    </a:cubicBezTo>
                    <a:cubicBezTo>
                      <a:pt x="136" y="145"/>
                      <a:pt x="139" y="148"/>
                      <a:pt x="142" y="148"/>
                    </a:cubicBezTo>
                    <a:cubicBezTo>
                      <a:pt x="145" y="148"/>
                      <a:pt x="148" y="145"/>
                      <a:pt x="148" y="142"/>
                    </a:cubicBezTo>
                    <a:cubicBezTo>
                      <a:pt x="148" y="106"/>
                      <a:pt x="148" y="106"/>
                      <a:pt x="148" y="106"/>
                    </a:cubicBezTo>
                    <a:cubicBezTo>
                      <a:pt x="148" y="85"/>
                      <a:pt x="167" y="68"/>
                      <a:pt x="190" y="68"/>
                    </a:cubicBezTo>
                    <a:cubicBezTo>
                      <a:pt x="213" y="68"/>
                      <a:pt x="232" y="85"/>
                      <a:pt x="232" y="106"/>
                    </a:cubicBezTo>
                    <a:cubicBezTo>
                      <a:pt x="232" y="142"/>
                      <a:pt x="232" y="142"/>
                      <a:pt x="232" y="142"/>
                    </a:cubicBezTo>
                    <a:cubicBezTo>
                      <a:pt x="232" y="145"/>
                      <a:pt x="235" y="148"/>
                      <a:pt x="238" y="148"/>
                    </a:cubicBezTo>
                    <a:cubicBezTo>
                      <a:pt x="241" y="148"/>
                      <a:pt x="244" y="145"/>
                      <a:pt x="244" y="142"/>
                    </a:cubicBezTo>
                    <a:cubicBezTo>
                      <a:pt x="244" y="106"/>
                      <a:pt x="244" y="106"/>
                      <a:pt x="244" y="106"/>
                    </a:cubicBezTo>
                    <a:cubicBezTo>
                      <a:pt x="244" y="86"/>
                      <a:pt x="231" y="68"/>
                      <a:pt x="212" y="60"/>
                    </a:cubicBezTo>
                    <a:close/>
                    <a:moveTo>
                      <a:pt x="168" y="34"/>
                    </a:moveTo>
                    <a:cubicBezTo>
                      <a:pt x="168" y="22"/>
                      <a:pt x="178" y="12"/>
                      <a:pt x="190" y="12"/>
                    </a:cubicBezTo>
                    <a:cubicBezTo>
                      <a:pt x="202" y="12"/>
                      <a:pt x="212" y="22"/>
                      <a:pt x="212" y="34"/>
                    </a:cubicBezTo>
                    <a:cubicBezTo>
                      <a:pt x="212" y="46"/>
                      <a:pt x="202" y="56"/>
                      <a:pt x="190" y="56"/>
                    </a:cubicBezTo>
                    <a:cubicBezTo>
                      <a:pt x="178" y="56"/>
                      <a:pt x="168" y="46"/>
                      <a:pt x="168" y="34"/>
                    </a:cubicBezTo>
                    <a:close/>
                    <a:moveTo>
                      <a:pt x="220" y="118"/>
                    </a:moveTo>
                    <a:cubicBezTo>
                      <a:pt x="220" y="198"/>
                      <a:pt x="220" y="198"/>
                      <a:pt x="220" y="198"/>
                    </a:cubicBezTo>
                    <a:cubicBezTo>
                      <a:pt x="220" y="201"/>
                      <a:pt x="217" y="204"/>
                      <a:pt x="214" y="204"/>
                    </a:cubicBezTo>
                    <a:cubicBezTo>
                      <a:pt x="166" y="204"/>
                      <a:pt x="166" y="204"/>
                      <a:pt x="166" y="204"/>
                    </a:cubicBezTo>
                    <a:cubicBezTo>
                      <a:pt x="163" y="204"/>
                      <a:pt x="160" y="201"/>
                      <a:pt x="160" y="198"/>
                    </a:cubicBezTo>
                    <a:cubicBezTo>
                      <a:pt x="160" y="118"/>
                      <a:pt x="160" y="118"/>
                      <a:pt x="160" y="118"/>
                    </a:cubicBezTo>
                    <a:cubicBezTo>
                      <a:pt x="160" y="115"/>
                      <a:pt x="163" y="112"/>
                      <a:pt x="166" y="112"/>
                    </a:cubicBezTo>
                    <a:cubicBezTo>
                      <a:pt x="169" y="112"/>
                      <a:pt x="172" y="115"/>
                      <a:pt x="172" y="118"/>
                    </a:cubicBezTo>
                    <a:cubicBezTo>
                      <a:pt x="172" y="192"/>
                      <a:pt x="172" y="192"/>
                      <a:pt x="172" y="192"/>
                    </a:cubicBezTo>
                    <a:cubicBezTo>
                      <a:pt x="208" y="192"/>
                      <a:pt x="208" y="192"/>
                      <a:pt x="208" y="192"/>
                    </a:cubicBezTo>
                    <a:cubicBezTo>
                      <a:pt x="208" y="118"/>
                      <a:pt x="208" y="118"/>
                      <a:pt x="208" y="118"/>
                    </a:cubicBezTo>
                    <a:cubicBezTo>
                      <a:pt x="208" y="115"/>
                      <a:pt x="211" y="112"/>
                      <a:pt x="214" y="112"/>
                    </a:cubicBezTo>
                    <a:cubicBezTo>
                      <a:pt x="217" y="112"/>
                      <a:pt x="220" y="115"/>
                      <a:pt x="220" y="11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grpSp>
      </p:grpSp>
      <p:sp>
        <p:nvSpPr>
          <p:cNvPr id="406" name="TextBox 405">
            <a:extLst>
              <a:ext uri="{FF2B5EF4-FFF2-40B4-BE49-F238E27FC236}">
                <a16:creationId xmlns:a16="http://schemas.microsoft.com/office/drawing/2014/main" id="{43A20AE7-8DF6-41BA-802A-358180A380CF}"/>
              </a:ext>
            </a:extLst>
          </p:cNvPr>
          <p:cNvSpPr txBox="1"/>
          <p:nvPr/>
        </p:nvSpPr>
        <p:spPr>
          <a:xfrm>
            <a:off x="4063322" y="5627259"/>
            <a:ext cx="1170678" cy="507699"/>
          </a:xfrm>
          <a:prstGeom prst="rect">
            <a:avLst/>
          </a:prstGeom>
          <a:noFill/>
        </p:spPr>
        <p:txBody>
          <a:bodyPr wrap="square" rtlCol="0">
            <a:spAutoFit/>
          </a:bodyPr>
          <a:lstStyle/>
          <a:p>
            <a:pPr marL="0" marR="0" lvl="0" indent="0" algn="l" defTabSz="914126" rtl="0" eaLnBrk="1" fontAlgn="auto" latinLnBrk="0" hangingPunct="1">
              <a:lnSpc>
                <a:spcPct val="9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Service </a:t>
            </a:r>
            <a:br>
              <a:rPr kumimoji="0" lang="en-US" sz="100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br>
            <a:r>
              <a:rPr kumimoji="0" lang="en-US" sz="1000" b="1" i="0" u="none" strike="noStrike" kern="1200" cap="none" spc="0" normalizeH="0" baseline="0" noProof="0" dirty="0">
                <a:ln>
                  <a:noFill/>
                </a:ln>
                <a:solidFill>
                  <a:srgbClr val="293E40"/>
                </a:solidFill>
                <a:effectLst/>
                <a:uLnTx/>
                <a:uFillTx/>
                <a:latin typeface="Century Gothic" panose="020B0502020202020204" pitchFamily="34" charset="0"/>
                <a:ea typeface="+mn-ea"/>
                <a:cs typeface="+mn-cs"/>
              </a:rPr>
              <a:t>and process owners</a:t>
            </a:r>
          </a:p>
        </p:txBody>
      </p:sp>
      <p:grpSp>
        <p:nvGrpSpPr>
          <p:cNvPr id="411" name="Group 410">
            <a:extLst>
              <a:ext uri="{FF2B5EF4-FFF2-40B4-BE49-F238E27FC236}">
                <a16:creationId xmlns:a16="http://schemas.microsoft.com/office/drawing/2014/main" id="{4DD2220E-13E3-4A36-BDFA-64B7896D50F7}"/>
              </a:ext>
            </a:extLst>
          </p:cNvPr>
          <p:cNvGrpSpPr>
            <a:grpSpLocks noChangeAspect="1"/>
          </p:cNvGrpSpPr>
          <p:nvPr/>
        </p:nvGrpSpPr>
        <p:grpSpPr>
          <a:xfrm>
            <a:off x="10916580" y="2866093"/>
            <a:ext cx="456577" cy="493455"/>
            <a:chOff x="8624878" y="5374214"/>
            <a:chExt cx="412749" cy="446087"/>
          </a:xfrm>
        </p:grpSpPr>
        <p:sp>
          <p:nvSpPr>
            <p:cNvPr id="412" name="Freeform 30">
              <a:extLst>
                <a:ext uri="{FF2B5EF4-FFF2-40B4-BE49-F238E27FC236}">
                  <a16:creationId xmlns:a16="http://schemas.microsoft.com/office/drawing/2014/main" id="{6A9092FE-4607-409F-9E24-46B2796567D9}"/>
                </a:ext>
              </a:extLst>
            </p:cNvPr>
            <p:cNvSpPr>
              <a:spLocks/>
            </p:cNvSpPr>
            <p:nvPr/>
          </p:nvSpPr>
          <p:spPr bwMode="auto">
            <a:xfrm>
              <a:off x="8762990" y="5515501"/>
              <a:ext cx="163512" cy="163512"/>
            </a:xfrm>
            <a:custGeom>
              <a:avLst/>
              <a:gdLst>
                <a:gd name="T0" fmla="*/ 78 w 95"/>
                <a:gd name="T1" fmla="*/ 3 h 93"/>
                <a:gd name="T2" fmla="*/ 69 w 95"/>
                <a:gd name="T3" fmla="*/ 3 h 93"/>
                <a:gd name="T4" fmla="*/ 69 w 95"/>
                <a:gd name="T5" fmla="*/ 11 h 93"/>
                <a:gd name="T6" fmla="*/ 75 w 95"/>
                <a:gd name="T7" fmla="*/ 17 h 93"/>
                <a:gd name="T8" fmla="*/ 42 w 95"/>
                <a:gd name="T9" fmla="*/ 17 h 93"/>
                <a:gd name="T10" fmla="*/ 3 w 95"/>
                <a:gd name="T11" fmla="*/ 50 h 93"/>
                <a:gd name="T12" fmla="*/ 41 w 95"/>
                <a:gd name="T13" fmla="*/ 93 h 93"/>
                <a:gd name="T14" fmla="*/ 46 w 95"/>
                <a:gd name="T15" fmla="*/ 90 h 93"/>
                <a:gd name="T16" fmla="*/ 41 w 95"/>
                <a:gd name="T17" fmla="*/ 81 h 93"/>
                <a:gd name="T18" fmla="*/ 16 w 95"/>
                <a:gd name="T19" fmla="*/ 49 h 93"/>
                <a:gd name="T20" fmla="*/ 42 w 95"/>
                <a:gd name="T21" fmla="*/ 29 h 93"/>
                <a:gd name="T22" fmla="*/ 74 w 95"/>
                <a:gd name="T23" fmla="*/ 29 h 93"/>
                <a:gd name="T24" fmla="*/ 69 w 95"/>
                <a:gd name="T25" fmla="*/ 34 h 93"/>
                <a:gd name="T26" fmla="*/ 69 w 95"/>
                <a:gd name="T27" fmla="*/ 43 h 93"/>
                <a:gd name="T28" fmla="*/ 73 w 95"/>
                <a:gd name="T29" fmla="*/ 45 h 93"/>
                <a:gd name="T30" fmla="*/ 77 w 95"/>
                <a:gd name="T31" fmla="*/ 43 h 93"/>
                <a:gd name="T32" fmla="*/ 93 w 95"/>
                <a:gd name="T33" fmla="*/ 27 h 93"/>
                <a:gd name="T34" fmla="*/ 95 w 95"/>
                <a:gd name="T35" fmla="*/ 23 h 93"/>
                <a:gd name="T36" fmla="*/ 93 w 95"/>
                <a:gd name="T37" fmla="*/ 18 h 93"/>
                <a:gd name="T38" fmla="*/ 78 w 95"/>
                <a:gd name="T39" fmla="*/ 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 h="93">
                  <a:moveTo>
                    <a:pt x="78" y="3"/>
                  </a:moveTo>
                  <a:cubicBezTo>
                    <a:pt x="75" y="0"/>
                    <a:pt x="71" y="0"/>
                    <a:pt x="69" y="3"/>
                  </a:cubicBezTo>
                  <a:cubicBezTo>
                    <a:pt x="67" y="5"/>
                    <a:pt x="67" y="9"/>
                    <a:pt x="69" y="11"/>
                  </a:cubicBezTo>
                  <a:cubicBezTo>
                    <a:pt x="75" y="17"/>
                    <a:pt x="75" y="17"/>
                    <a:pt x="75" y="17"/>
                  </a:cubicBezTo>
                  <a:cubicBezTo>
                    <a:pt x="67" y="17"/>
                    <a:pt x="54" y="17"/>
                    <a:pt x="42" y="17"/>
                  </a:cubicBezTo>
                  <a:cubicBezTo>
                    <a:pt x="23" y="17"/>
                    <a:pt x="6" y="31"/>
                    <a:pt x="3" y="50"/>
                  </a:cubicBezTo>
                  <a:cubicBezTo>
                    <a:pt x="0" y="73"/>
                    <a:pt x="18" y="93"/>
                    <a:pt x="41" y="93"/>
                  </a:cubicBezTo>
                  <a:cubicBezTo>
                    <a:pt x="43" y="93"/>
                    <a:pt x="46" y="92"/>
                    <a:pt x="46" y="90"/>
                  </a:cubicBezTo>
                  <a:cubicBezTo>
                    <a:pt x="48" y="85"/>
                    <a:pt x="45" y="81"/>
                    <a:pt x="41" y="81"/>
                  </a:cubicBezTo>
                  <a:cubicBezTo>
                    <a:pt x="25" y="81"/>
                    <a:pt x="12" y="66"/>
                    <a:pt x="16" y="49"/>
                  </a:cubicBezTo>
                  <a:cubicBezTo>
                    <a:pt x="18" y="37"/>
                    <a:pt x="30" y="29"/>
                    <a:pt x="42" y="29"/>
                  </a:cubicBezTo>
                  <a:cubicBezTo>
                    <a:pt x="74" y="29"/>
                    <a:pt x="74" y="29"/>
                    <a:pt x="74" y="29"/>
                  </a:cubicBezTo>
                  <a:cubicBezTo>
                    <a:pt x="69" y="34"/>
                    <a:pt x="69" y="34"/>
                    <a:pt x="69" y="34"/>
                  </a:cubicBezTo>
                  <a:cubicBezTo>
                    <a:pt x="66" y="37"/>
                    <a:pt x="66" y="41"/>
                    <a:pt x="69" y="43"/>
                  </a:cubicBezTo>
                  <a:cubicBezTo>
                    <a:pt x="70" y="44"/>
                    <a:pt x="71" y="45"/>
                    <a:pt x="73" y="45"/>
                  </a:cubicBezTo>
                  <a:cubicBezTo>
                    <a:pt x="75" y="45"/>
                    <a:pt x="76" y="44"/>
                    <a:pt x="77" y="43"/>
                  </a:cubicBezTo>
                  <a:cubicBezTo>
                    <a:pt x="93" y="27"/>
                    <a:pt x="93" y="27"/>
                    <a:pt x="93" y="27"/>
                  </a:cubicBezTo>
                  <a:cubicBezTo>
                    <a:pt x="94" y="26"/>
                    <a:pt x="95" y="24"/>
                    <a:pt x="95" y="23"/>
                  </a:cubicBezTo>
                  <a:cubicBezTo>
                    <a:pt x="95" y="21"/>
                    <a:pt x="94" y="19"/>
                    <a:pt x="93" y="18"/>
                  </a:cubicBezTo>
                  <a:lnTo>
                    <a:pt x="78" y="3"/>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413" name="Freeform 31">
              <a:extLst>
                <a:ext uri="{FF2B5EF4-FFF2-40B4-BE49-F238E27FC236}">
                  <a16:creationId xmlns:a16="http://schemas.microsoft.com/office/drawing/2014/main" id="{5DB4ABB5-1102-4827-BFDD-D369A6A6F180}"/>
                </a:ext>
              </a:extLst>
            </p:cNvPr>
            <p:cNvSpPr>
              <a:spLocks/>
            </p:cNvSpPr>
            <p:nvPr/>
          </p:nvSpPr>
          <p:spPr bwMode="auto">
            <a:xfrm>
              <a:off x="8624878" y="5374214"/>
              <a:ext cx="328612" cy="446087"/>
            </a:xfrm>
            <a:custGeom>
              <a:avLst/>
              <a:gdLst>
                <a:gd name="T0" fmla="*/ 189 w 191"/>
                <a:gd name="T1" fmla="*/ 18 h 253"/>
                <a:gd name="T2" fmla="*/ 174 w 191"/>
                <a:gd name="T3" fmla="*/ 3 h 253"/>
                <a:gd name="T4" fmla="*/ 165 w 191"/>
                <a:gd name="T5" fmla="*/ 3 h 253"/>
                <a:gd name="T6" fmla="*/ 165 w 191"/>
                <a:gd name="T7" fmla="*/ 11 h 253"/>
                <a:gd name="T8" fmla="*/ 171 w 191"/>
                <a:gd name="T9" fmla="*/ 17 h 253"/>
                <a:gd name="T10" fmla="*/ 124 w 191"/>
                <a:gd name="T11" fmla="*/ 17 h 253"/>
                <a:gd name="T12" fmla="*/ 4 w 191"/>
                <a:gd name="T13" fmla="*/ 121 h 253"/>
                <a:gd name="T14" fmla="*/ 33 w 191"/>
                <a:gd name="T15" fmla="*/ 214 h 253"/>
                <a:gd name="T16" fmla="*/ 121 w 191"/>
                <a:gd name="T17" fmla="*/ 253 h 253"/>
                <a:gd name="T18" fmla="*/ 127 w 191"/>
                <a:gd name="T19" fmla="*/ 247 h 253"/>
                <a:gd name="T20" fmla="*/ 121 w 191"/>
                <a:gd name="T21" fmla="*/ 241 h 253"/>
                <a:gd name="T22" fmla="*/ 42 w 191"/>
                <a:gd name="T23" fmla="*/ 206 h 253"/>
                <a:gd name="T24" fmla="*/ 16 w 191"/>
                <a:gd name="T25" fmla="*/ 123 h 253"/>
                <a:gd name="T26" fmla="*/ 124 w 191"/>
                <a:gd name="T27" fmla="*/ 29 h 253"/>
                <a:gd name="T28" fmla="*/ 170 w 191"/>
                <a:gd name="T29" fmla="*/ 29 h 253"/>
                <a:gd name="T30" fmla="*/ 165 w 191"/>
                <a:gd name="T31" fmla="*/ 34 h 253"/>
                <a:gd name="T32" fmla="*/ 165 w 191"/>
                <a:gd name="T33" fmla="*/ 43 h 253"/>
                <a:gd name="T34" fmla="*/ 169 w 191"/>
                <a:gd name="T35" fmla="*/ 45 h 253"/>
                <a:gd name="T36" fmla="*/ 173 w 191"/>
                <a:gd name="T37" fmla="*/ 43 h 253"/>
                <a:gd name="T38" fmla="*/ 189 w 191"/>
                <a:gd name="T39" fmla="*/ 27 h 253"/>
                <a:gd name="T40" fmla="*/ 191 w 191"/>
                <a:gd name="T41" fmla="*/ 23 h 253"/>
                <a:gd name="T42" fmla="*/ 189 w 191"/>
                <a:gd name="T43" fmla="*/ 18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1" h="253">
                  <a:moveTo>
                    <a:pt x="189" y="18"/>
                  </a:moveTo>
                  <a:cubicBezTo>
                    <a:pt x="174" y="3"/>
                    <a:pt x="174" y="3"/>
                    <a:pt x="174" y="3"/>
                  </a:cubicBezTo>
                  <a:cubicBezTo>
                    <a:pt x="171" y="0"/>
                    <a:pt x="167" y="0"/>
                    <a:pt x="165" y="3"/>
                  </a:cubicBezTo>
                  <a:cubicBezTo>
                    <a:pt x="163" y="5"/>
                    <a:pt x="163" y="9"/>
                    <a:pt x="165" y="11"/>
                  </a:cubicBezTo>
                  <a:cubicBezTo>
                    <a:pt x="171" y="17"/>
                    <a:pt x="171" y="17"/>
                    <a:pt x="171" y="17"/>
                  </a:cubicBezTo>
                  <a:cubicBezTo>
                    <a:pt x="124" y="17"/>
                    <a:pt x="124" y="17"/>
                    <a:pt x="124" y="17"/>
                  </a:cubicBezTo>
                  <a:cubicBezTo>
                    <a:pt x="62" y="17"/>
                    <a:pt x="11" y="62"/>
                    <a:pt x="4" y="121"/>
                  </a:cubicBezTo>
                  <a:cubicBezTo>
                    <a:pt x="0" y="155"/>
                    <a:pt x="11" y="188"/>
                    <a:pt x="33" y="214"/>
                  </a:cubicBezTo>
                  <a:cubicBezTo>
                    <a:pt x="55" y="239"/>
                    <a:pt x="87" y="253"/>
                    <a:pt x="121" y="253"/>
                  </a:cubicBezTo>
                  <a:cubicBezTo>
                    <a:pt x="124" y="253"/>
                    <a:pt x="127" y="250"/>
                    <a:pt x="127" y="247"/>
                  </a:cubicBezTo>
                  <a:cubicBezTo>
                    <a:pt x="127" y="244"/>
                    <a:pt x="124" y="241"/>
                    <a:pt x="121" y="241"/>
                  </a:cubicBezTo>
                  <a:cubicBezTo>
                    <a:pt x="91" y="241"/>
                    <a:pt x="62" y="228"/>
                    <a:pt x="42" y="206"/>
                  </a:cubicBezTo>
                  <a:cubicBezTo>
                    <a:pt x="22" y="183"/>
                    <a:pt x="12" y="153"/>
                    <a:pt x="16" y="123"/>
                  </a:cubicBezTo>
                  <a:cubicBezTo>
                    <a:pt x="22" y="69"/>
                    <a:pt x="68" y="29"/>
                    <a:pt x="124" y="29"/>
                  </a:cubicBezTo>
                  <a:cubicBezTo>
                    <a:pt x="170" y="29"/>
                    <a:pt x="170" y="29"/>
                    <a:pt x="170" y="29"/>
                  </a:cubicBezTo>
                  <a:cubicBezTo>
                    <a:pt x="165" y="34"/>
                    <a:pt x="165" y="34"/>
                    <a:pt x="165" y="34"/>
                  </a:cubicBezTo>
                  <a:cubicBezTo>
                    <a:pt x="162" y="37"/>
                    <a:pt x="162" y="41"/>
                    <a:pt x="165" y="43"/>
                  </a:cubicBezTo>
                  <a:cubicBezTo>
                    <a:pt x="166" y="44"/>
                    <a:pt x="167" y="45"/>
                    <a:pt x="169" y="45"/>
                  </a:cubicBezTo>
                  <a:cubicBezTo>
                    <a:pt x="171" y="45"/>
                    <a:pt x="172" y="44"/>
                    <a:pt x="173" y="43"/>
                  </a:cubicBezTo>
                  <a:cubicBezTo>
                    <a:pt x="189" y="27"/>
                    <a:pt x="189" y="27"/>
                    <a:pt x="189" y="27"/>
                  </a:cubicBezTo>
                  <a:cubicBezTo>
                    <a:pt x="190" y="26"/>
                    <a:pt x="191" y="24"/>
                    <a:pt x="191" y="23"/>
                  </a:cubicBezTo>
                  <a:cubicBezTo>
                    <a:pt x="191" y="21"/>
                    <a:pt x="190" y="19"/>
                    <a:pt x="189" y="1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414" name="Freeform 32">
              <a:extLst>
                <a:ext uri="{FF2B5EF4-FFF2-40B4-BE49-F238E27FC236}">
                  <a16:creationId xmlns:a16="http://schemas.microsoft.com/office/drawing/2014/main" id="{03487A43-A2D5-4123-899B-3A3E29A9A619}"/>
                </a:ext>
              </a:extLst>
            </p:cNvPr>
            <p:cNvSpPr>
              <a:spLocks/>
            </p:cNvSpPr>
            <p:nvPr/>
          </p:nvSpPr>
          <p:spPr bwMode="auto">
            <a:xfrm>
              <a:off x="8691553" y="5431364"/>
              <a:ext cx="346074" cy="319087"/>
            </a:xfrm>
            <a:custGeom>
              <a:avLst/>
              <a:gdLst>
                <a:gd name="T0" fmla="*/ 198 w 201"/>
                <a:gd name="T1" fmla="*/ 26 h 180"/>
                <a:gd name="T2" fmla="*/ 174 w 201"/>
                <a:gd name="T3" fmla="*/ 2 h 180"/>
                <a:gd name="T4" fmla="*/ 168 w 201"/>
                <a:gd name="T5" fmla="*/ 0 h 180"/>
                <a:gd name="T6" fmla="*/ 164 w 201"/>
                <a:gd name="T7" fmla="*/ 6 h 180"/>
                <a:gd name="T8" fmla="*/ 164 w 201"/>
                <a:gd name="T9" fmla="*/ 24 h 180"/>
                <a:gd name="T10" fmla="*/ 84 w 201"/>
                <a:gd name="T11" fmla="*/ 24 h 180"/>
                <a:gd name="T12" fmla="*/ 4 w 201"/>
                <a:gd name="T13" fmla="*/ 95 h 180"/>
                <a:gd name="T14" fmla="*/ 82 w 201"/>
                <a:gd name="T15" fmla="*/ 180 h 180"/>
                <a:gd name="T16" fmla="*/ 88 w 201"/>
                <a:gd name="T17" fmla="*/ 174 h 180"/>
                <a:gd name="T18" fmla="*/ 82 w 201"/>
                <a:gd name="T19" fmla="*/ 168 h 180"/>
                <a:gd name="T20" fmla="*/ 16 w 201"/>
                <a:gd name="T21" fmla="*/ 96 h 180"/>
                <a:gd name="T22" fmla="*/ 84 w 201"/>
                <a:gd name="T23" fmla="*/ 36 h 180"/>
                <a:gd name="T24" fmla="*/ 164 w 201"/>
                <a:gd name="T25" fmla="*/ 36 h 180"/>
                <a:gd name="T26" fmla="*/ 164 w 201"/>
                <a:gd name="T27" fmla="*/ 54 h 180"/>
                <a:gd name="T28" fmla="*/ 168 w 201"/>
                <a:gd name="T29" fmla="*/ 60 h 180"/>
                <a:gd name="T30" fmla="*/ 170 w 201"/>
                <a:gd name="T31" fmla="*/ 60 h 180"/>
                <a:gd name="T32" fmla="*/ 174 w 201"/>
                <a:gd name="T33" fmla="*/ 58 h 180"/>
                <a:gd name="T34" fmla="*/ 198 w 201"/>
                <a:gd name="T35" fmla="*/ 34 h 180"/>
                <a:gd name="T36" fmla="*/ 198 w 201"/>
                <a:gd name="T37" fmla="*/ 2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1" h="180">
                  <a:moveTo>
                    <a:pt x="198" y="26"/>
                  </a:moveTo>
                  <a:cubicBezTo>
                    <a:pt x="174" y="2"/>
                    <a:pt x="174" y="2"/>
                    <a:pt x="174" y="2"/>
                  </a:cubicBezTo>
                  <a:cubicBezTo>
                    <a:pt x="173" y="0"/>
                    <a:pt x="170" y="0"/>
                    <a:pt x="168" y="0"/>
                  </a:cubicBezTo>
                  <a:cubicBezTo>
                    <a:pt x="165" y="1"/>
                    <a:pt x="164" y="4"/>
                    <a:pt x="164" y="6"/>
                  </a:cubicBezTo>
                  <a:cubicBezTo>
                    <a:pt x="164" y="24"/>
                    <a:pt x="164" y="24"/>
                    <a:pt x="164" y="24"/>
                  </a:cubicBezTo>
                  <a:cubicBezTo>
                    <a:pt x="84" y="24"/>
                    <a:pt x="84" y="24"/>
                    <a:pt x="84" y="24"/>
                  </a:cubicBezTo>
                  <a:cubicBezTo>
                    <a:pt x="43" y="24"/>
                    <a:pt x="8" y="54"/>
                    <a:pt x="4" y="95"/>
                  </a:cubicBezTo>
                  <a:cubicBezTo>
                    <a:pt x="0" y="141"/>
                    <a:pt x="37" y="180"/>
                    <a:pt x="82" y="180"/>
                  </a:cubicBezTo>
                  <a:cubicBezTo>
                    <a:pt x="85" y="180"/>
                    <a:pt x="88" y="177"/>
                    <a:pt x="88" y="174"/>
                  </a:cubicBezTo>
                  <a:cubicBezTo>
                    <a:pt x="88" y="171"/>
                    <a:pt x="85" y="168"/>
                    <a:pt x="82" y="168"/>
                  </a:cubicBezTo>
                  <a:cubicBezTo>
                    <a:pt x="44" y="168"/>
                    <a:pt x="13" y="135"/>
                    <a:pt x="16" y="96"/>
                  </a:cubicBezTo>
                  <a:cubicBezTo>
                    <a:pt x="19" y="63"/>
                    <a:pt x="50" y="36"/>
                    <a:pt x="84" y="36"/>
                  </a:cubicBezTo>
                  <a:cubicBezTo>
                    <a:pt x="164" y="36"/>
                    <a:pt x="164" y="36"/>
                    <a:pt x="164" y="36"/>
                  </a:cubicBezTo>
                  <a:cubicBezTo>
                    <a:pt x="164" y="54"/>
                    <a:pt x="164" y="54"/>
                    <a:pt x="164" y="54"/>
                  </a:cubicBezTo>
                  <a:cubicBezTo>
                    <a:pt x="164" y="56"/>
                    <a:pt x="165" y="59"/>
                    <a:pt x="168" y="60"/>
                  </a:cubicBezTo>
                  <a:cubicBezTo>
                    <a:pt x="168" y="60"/>
                    <a:pt x="169" y="60"/>
                    <a:pt x="170" y="60"/>
                  </a:cubicBezTo>
                  <a:cubicBezTo>
                    <a:pt x="172" y="60"/>
                    <a:pt x="173" y="59"/>
                    <a:pt x="174" y="58"/>
                  </a:cubicBezTo>
                  <a:cubicBezTo>
                    <a:pt x="198" y="34"/>
                    <a:pt x="198" y="34"/>
                    <a:pt x="198" y="34"/>
                  </a:cubicBezTo>
                  <a:cubicBezTo>
                    <a:pt x="201" y="32"/>
                    <a:pt x="201" y="28"/>
                    <a:pt x="198" y="26"/>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grpSp>
      <p:pic>
        <p:nvPicPr>
          <p:cNvPr id="130" name="Picture 129" descr="A picture containing drawing, light&#10;&#10;Description automatically generated">
            <a:extLst>
              <a:ext uri="{FF2B5EF4-FFF2-40B4-BE49-F238E27FC236}">
                <a16:creationId xmlns:a16="http://schemas.microsoft.com/office/drawing/2014/main" id="{60DC3C84-CA92-4A35-B4BF-D669D21EAB47}"/>
              </a:ext>
            </a:extLst>
          </p:cNvPr>
          <p:cNvPicPr>
            <a:picLocks noChangeAspect="1"/>
          </p:cNvPicPr>
          <p:nvPr/>
        </p:nvPicPr>
        <p:blipFill>
          <a:blip r:embed="rId5"/>
          <a:stretch>
            <a:fillRect/>
          </a:stretch>
        </p:blipFill>
        <p:spPr>
          <a:xfrm>
            <a:off x="399107" y="132337"/>
            <a:ext cx="1524500" cy="437950"/>
          </a:xfrm>
          <a:prstGeom prst="rect">
            <a:avLst/>
          </a:prstGeom>
        </p:spPr>
      </p:pic>
      <p:grpSp>
        <p:nvGrpSpPr>
          <p:cNvPr id="415" name="Group 14">
            <a:extLst>
              <a:ext uri="{FF2B5EF4-FFF2-40B4-BE49-F238E27FC236}">
                <a16:creationId xmlns:a16="http://schemas.microsoft.com/office/drawing/2014/main" id="{5C08B85B-618E-405A-BE2F-AF3E0AFDD3AC}"/>
              </a:ext>
            </a:extLst>
          </p:cNvPr>
          <p:cNvGrpSpPr>
            <a:grpSpLocks noChangeAspect="1"/>
          </p:cNvGrpSpPr>
          <p:nvPr/>
        </p:nvGrpSpPr>
        <p:grpSpPr bwMode="auto">
          <a:xfrm flipH="1">
            <a:off x="9296249" y="4417050"/>
            <a:ext cx="410386" cy="509037"/>
            <a:chOff x="3697" y="2026"/>
            <a:chExt cx="208" cy="258"/>
          </a:xfrm>
        </p:grpSpPr>
        <p:sp>
          <p:nvSpPr>
            <p:cNvPr id="416" name="Freeform 16">
              <a:extLst>
                <a:ext uri="{FF2B5EF4-FFF2-40B4-BE49-F238E27FC236}">
                  <a16:creationId xmlns:a16="http://schemas.microsoft.com/office/drawing/2014/main" id="{EF3B8283-1C4E-4B82-8E64-532230C24B2D}"/>
                </a:ext>
              </a:extLst>
            </p:cNvPr>
            <p:cNvSpPr>
              <a:spLocks noEditPoints="1"/>
            </p:cNvSpPr>
            <p:nvPr/>
          </p:nvSpPr>
          <p:spPr bwMode="auto">
            <a:xfrm>
              <a:off x="3697" y="2026"/>
              <a:ext cx="208" cy="258"/>
            </a:xfrm>
            <a:custGeom>
              <a:avLst/>
              <a:gdLst>
                <a:gd name="T0" fmla="*/ 159 w 192"/>
                <a:gd name="T1" fmla="*/ 25 h 230"/>
                <a:gd name="T2" fmla="*/ 87 w 192"/>
                <a:gd name="T3" fmla="*/ 3 h 230"/>
                <a:gd name="T4" fmla="*/ 6 w 192"/>
                <a:gd name="T5" fmla="*/ 81 h 230"/>
                <a:gd name="T6" fmla="*/ 29 w 192"/>
                <a:gd name="T7" fmla="*/ 165 h 230"/>
                <a:gd name="T8" fmla="*/ 29 w 192"/>
                <a:gd name="T9" fmla="*/ 166 h 230"/>
                <a:gd name="T10" fmla="*/ 98 w 192"/>
                <a:gd name="T11" fmla="*/ 228 h 230"/>
                <a:gd name="T12" fmla="*/ 102 w 192"/>
                <a:gd name="T13" fmla="*/ 230 h 230"/>
                <a:gd name="T14" fmla="*/ 104 w 192"/>
                <a:gd name="T15" fmla="*/ 229 h 230"/>
                <a:gd name="T16" fmla="*/ 108 w 192"/>
                <a:gd name="T17" fmla="*/ 224 h 230"/>
                <a:gd name="T18" fmla="*/ 108 w 192"/>
                <a:gd name="T19" fmla="*/ 206 h 230"/>
                <a:gd name="T20" fmla="*/ 115 w 192"/>
                <a:gd name="T21" fmla="*/ 196 h 230"/>
                <a:gd name="T22" fmla="*/ 192 w 192"/>
                <a:gd name="T23" fmla="*/ 99 h 230"/>
                <a:gd name="T24" fmla="*/ 159 w 192"/>
                <a:gd name="T25" fmla="*/ 25 h 230"/>
                <a:gd name="T26" fmla="*/ 114 w 192"/>
                <a:gd name="T27" fmla="*/ 184 h 230"/>
                <a:gd name="T28" fmla="*/ 96 w 192"/>
                <a:gd name="T29" fmla="*/ 206 h 230"/>
                <a:gd name="T30" fmla="*/ 96 w 192"/>
                <a:gd name="T31" fmla="*/ 210 h 230"/>
                <a:gd name="T32" fmla="*/ 38 w 192"/>
                <a:gd name="T33" fmla="*/ 157 h 230"/>
                <a:gd name="T34" fmla="*/ 17 w 192"/>
                <a:gd name="T35" fmla="*/ 83 h 230"/>
                <a:gd name="T36" fmla="*/ 88 w 192"/>
                <a:gd name="T37" fmla="*/ 15 h 230"/>
                <a:gd name="T38" fmla="*/ 151 w 192"/>
                <a:gd name="T39" fmla="*/ 34 h 230"/>
                <a:gd name="T40" fmla="*/ 180 w 192"/>
                <a:gd name="T41" fmla="*/ 99 h 230"/>
                <a:gd name="T42" fmla="*/ 114 w 192"/>
                <a:gd name="T43" fmla="*/ 184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30">
                  <a:moveTo>
                    <a:pt x="159" y="25"/>
                  </a:moveTo>
                  <a:cubicBezTo>
                    <a:pt x="139" y="8"/>
                    <a:pt x="114" y="0"/>
                    <a:pt x="87" y="3"/>
                  </a:cubicBezTo>
                  <a:cubicBezTo>
                    <a:pt x="46" y="7"/>
                    <a:pt x="13" y="40"/>
                    <a:pt x="6" y="81"/>
                  </a:cubicBezTo>
                  <a:cubicBezTo>
                    <a:pt x="0" y="112"/>
                    <a:pt x="9" y="142"/>
                    <a:pt x="29" y="165"/>
                  </a:cubicBezTo>
                  <a:cubicBezTo>
                    <a:pt x="29" y="165"/>
                    <a:pt x="29" y="165"/>
                    <a:pt x="29" y="166"/>
                  </a:cubicBezTo>
                  <a:cubicBezTo>
                    <a:pt x="98" y="228"/>
                    <a:pt x="98" y="228"/>
                    <a:pt x="98" y="228"/>
                  </a:cubicBezTo>
                  <a:cubicBezTo>
                    <a:pt x="99" y="229"/>
                    <a:pt x="100" y="230"/>
                    <a:pt x="102" y="230"/>
                  </a:cubicBezTo>
                  <a:cubicBezTo>
                    <a:pt x="103" y="230"/>
                    <a:pt x="103" y="230"/>
                    <a:pt x="104" y="229"/>
                  </a:cubicBezTo>
                  <a:cubicBezTo>
                    <a:pt x="106" y="229"/>
                    <a:pt x="108" y="226"/>
                    <a:pt x="108" y="224"/>
                  </a:cubicBezTo>
                  <a:cubicBezTo>
                    <a:pt x="108" y="206"/>
                    <a:pt x="108" y="206"/>
                    <a:pt x="108" y="206"/>
                  </a:cubicBezTo>
                  <a:cubicBezTo>
                    <a:pt x="108" y="201"/>
                    <a:pt x="111" y="196"/>
                    <a:pt x="115" y="196"/>
                  </a:cubicBezTo>
                  <a:cubicBezTo>
                    <a:pt x="161" y="189"/>
                    <a:pt x="192" y="149"/>
                    <a:pt x="192" y="99"/>
                  </a:cubicBezTo>
                  <a:cubicBezTo>
                    <a:pt x="192" y="71"/>
                    <a:pt x="180" y="44"/>
                    <a:pt x="159" y="25"/>
                  </a:cubicBezTo>
                  <a:close/>
                  <a:moveTo>
                    <a:pt x="114" y="184"/>
                  </a:moveTo>
                  <a:cubicBezTo>
                    <a:pt x="103" y="185"/>
                    <a:pt x="96" y="195"/>
                    <a:pt x="96" y="206"/>
                  </a:cubicBezTo>
                  <a:cubicBezTo>
                    <a:pt x="96" y="210"/>
                    <a:pt x="96" y="210"/>
                    <a:pt x="96" y="210"/>
                  </a:cubicBezTo>
                  <a:cubicBezTo>
                    <a:pt x="38" y="157"/>
                    <a:pt x="38" y="157"/>
                    <a:pt x="38" y="157"/>
                  </a:cubicBezTo>
                  <a:cubicBezTo>
                    <a:pt x="20" y="137"/>
                    <a:pt x="13" y="110"/>
                    <a:pt x="17" y="83"/>
                  </a:cubicBezTo>
                  <a:cubicBezTo>
                    <a:pt x="24" y="47"/>
                    <a:pt x="53" y="19"/>
                    <a:pt x="88" y="15"/>
                  </a:cubicBezTo>
                  <a:cubicBezTo>
                    <a:pt x="112" y="12"/>
                    <a:pt x="134" y="19"/>
                    <a:pt x="151" y="34"/>
                  </a:cubicBezTo>
                  <a:cubicBezTo>
                    <a:pt x="170" y="51"/>
                    <a:pt x="180" y="74"/>
                    <a:pt x="180" y="99"/>
                  </a:cubicBezTo>
                  <a:cubicBezTo>
                    <a:pt x="180" y="143"/>
                    <a:pt x="153" y="178"/>
                    <a:pt x="114" y="184"/>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417" name="Freeform 17">
              <a:extLst>
                <a:ext uri="{FF2B5EF4-FFF2-40B4-BE49-F238E27FC236}">
                  <a16:creationId xmlns:a16="http://schemas.microsoft.com/office/drawing/2014/main" id="{1FA9545B-22B0-4183-93E0-9FB1B481A406}"/>
                </a:ext>
              </a:extLst>
            </p:cNvPr>
            <p:cNvSpPr>
              <a:spLocks/>
            </p:cNvSpPr>
            <p:nvPr/>
          </p:nvSpPr>
          <p:spPr bwMode="auto">
            <a:xfrm>
              <a:off x="3760" y="2098"/>
              <a:ext cx="86" cy="89"/>
            </a:xfrm>
            <a:custGeom>
              <a:avLst/>
              <a:gdLst>
                <a:gd name="T0" fmla="*/ 70 w 76"/>
                <a:gd name="T1" fmla="*/ 32 h 76"/>
                <a:gd name="T2" fmla="*/ 44 w 76"/>
                <a:gd name="T3" fmla="*/ 32 h 76"/>
                <a:gd name="T4" fmla="*/ 44 w 76"/>
                <a:gd name="T5" fmla="*/ 6 h 76"/>
                <a:gd name="T6" fmla="*/ 38 w 76"/>
                <a:gd name="T7" fmla="*/ 0 h 76"/>
                <a:gd name="T8" fmla="*/ 32 w 76"/>
                <a:gd name="T9" fmla="*/ 6 h 76"/>
                <a:gd name="T10" fmla="*/ 32 w 76"/>
                <a:gd name="T11" fmla="*/ 32 h 76"/>
                <a:gd name="T12" fmla="*/ 6 w 76"/>
                <a:gd name="T13" fmla="*/ 32 h 76"/>
                <a:gd name="T14" fmla="*/ 0 w 76"/>
                <a:gd name="T15" fmla="*/ 38 h 76"/>
                <a:gd name="T16" fmla="*/ 6 w 76"/>
                <a:gd name="T17" fmla="*/ 44 h 76"/>
                <a:gd name="T18" fmla="*/ 32 w 76"/>
                <a:gd name="T19" fmla="*/ 44 h 76"/>
                <a:gd name="T20" fmla="*/ 32 w 76"/>
                <a:gd name="T21" fmla="*/ 70 h 76"/>
                <a:gd name="T22" fmla="*/ 38 w 76"/>
                <a:gd name="T23" fmla="*/ 76 h 76"/>
                <a:gd name="T24" fmla="*/ 44 w 76"/>
                <a:gd name="T25" fmla="*/ 70 h 76"/>
                <a:gd name="T26" fmla="*/ 44 w 76"/>
                <a:gd name="T27" fmla="*/ 44 h 76"/>
                <a:gd name="T28" fmla="*/ 70 w 76"/>
                <a:gd name="T29" fmla="*/ 44 h 76"/>
                <a:gd name="T30" fmla="*/ 76 w 76"/>
                <a:gd name="T31" fmla="*/ 38 h 76"/>
                <a:gd name="T32" fmla="*/ 70 w 76"/>
                <a:gd name="T33" fmla="*/ 3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6" h="76">
                  <a:moveTo>
                    <a:pt x="70" y="32"/>
                  </a:moveTo>
                  <a:cubicBezTo>
                    <a:pt x="44" y="32"/>
                    <a:pt x="44" y="32"/>
                    <a:pt x="44" y="32"/>
                  </a:cubicBezTo>
                  <a:cubicBezTo>
                    <a:pt x="44" y="6"/>
                    <a:pt x="44" y="6"/>
                    <a:pt x="44" y="6"/>
                  </a:cubicBezTo>
                  <a:cubicBezTo>
                    <a:pt x="44" y="3"/>
                    <a:pt x="41" y="0"/>
                    <a:pt x="38" y="0"/>
                  </a:cubicBezTo>
                  <a:cubicBezTo>
                    <a:pt x="35" y="0"/>
                    <a:pt x="32" y="3"/>
                    <a:pt x="32" y="6"/>
                  </a:cubicBezTo>
                  <a:cubicBezTo>
                    <a:pt x="32" y="32"/>
                    <a:pt x="32" y="32"/>
                    <a:pt x="32" y="32"/>
                  </a:cubicBezTo>
                  <a:cubicBezTo>
                    <a:pt x="6" y="32"/>
                    <a:pt x="6" y="32"/>
                    <a:pt x="6" y="32"/>
                  </a:cubicBezTo>
                  <a:cubicBezTo>
                    <a:pt x="3" y="32"/>
                    <a:pt x="0" y="35"/>
                    <a:pt x="0" y="38"/>
                  </a:cubicBezTo>
                  <a:cubicBezTo>
                    <a:pt x="0" y="41"/>
                    <a:pt x="3" y="44"/>
                    <a:pt x="6" y="44"/>
                  </a:cubicBezTo>
                  <a:cubicBezTo>
                    <a:pt x="32" y="44"/>
                    <a:pt x="32" y="44"/>
                    <a:pt x="32" y="44"/>
                  </a:cubicBezTo>
                  <a:cubicBezTo>
                    <a:pt x="32" y="70"/>
                    <a:pt x="32" y="70"/>
                    <a:pt x="32" y="70"/>
                  </a:cubicBezTo>
                  <a:cubicBezTo>
                    <a:pt x="32" y="73"/>
                    <a:pt x="35" y="76"/>
                    <a:pt x="38" y="76"/>
                  </a:cubicBezTo>
                  <a:cubicBezTo>
                    <a:pt x="41" y="76"/>
                    <a:pt x="44" y="73"/>
                    <a:pt x="44" y="70"/>
                  </a:cubicBezTo>
                  <a:cubicBezTo>
                    <a:pt x="44" y="44"/>
                    <a:pt x="44" y="44"/>
                    <a:pt x="44" y="44"/>
                  </a:cubicBezTo>
                  <a:cubicBezTo>
                    <a:pt x="70" y="44"/>
                    <a:pt x="70" y="44"/>
                    <a:pt x="70" y="44"/>
                  </a:cubicBezTo>
                  <a:cubicBezTo>
                    <a:pt x="73" y="44"/>
                    <a:pt x="76" y="41"/>
                    <a:pt x="76" y="38"/>
                  </a:cubicBezTo>
                  <a:cubicBezTo>
                    <a:pt x="76" y="35"/>
                    <a:pt x="73" y="32"/>
                    <a:pt x="70" y="32"/>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grpSp>
      <p:grpSp>
        <p:nvGrpSpPr>
          <p:cNvPr id="419" name="Group 418">
            <a:extLst>
              <a:ext uri="{FF2B5EF4-FFF2-40B4-BE49-F238E27FC236}">
                <a16:creationId xmlns:a16="http://schemas.microsoft.com/office/drawing/2014/main" id="{00C55163-FDA9-400E-9562-C4B955551F4B}"/>
              </a:ext>
            </a:extLst>
          </p:cNvPr>
          <p:cNvGrpSpPr/>
          <p:nvPr/>
        </p:nvGrpSpPr>
        <p:grpSpPr>
          <a:xfrm>
            <a:off x="10916580" y="4424529"/>
            <a:ext cx="418991" cy="428513"/>
            <a:chOff x="5506370" y="7200292"/>
            <a:chExt cx="419100" cy="428625"/>
          </a:xfrm>
        </p:grpSpPr>
        <p:sp>
          <p:nvSpPr>
            <p:cNvPr id="420" name="Freeform 285">
              <a:extLst>
                <a:ext uri="{FF2B5EF4-FFF2-40B4-BE49-F238E27FC236}">
                  <a16:creationId xmlns:a16="http://schemas.microsoft.com/office/drawing/2014/main" id="{6DA49886-2369-44DA-B217-70C8F95C28CC}"/>
                </a:ext>
              </a:extLst>
            </p:cNvPr>
            <p:cNvSpPr/>
            <p:nvPr/>
          </p:nvSpPr>
          <p:spPr>
            <a:xfrm>
              <a:off x="5506370" y="7200292"/>
              <a:ext cx="419100" cy="428625"/>
            </a:xfrm>
            <a:custGeom>
              <a:avLst/>
              <a:gdLst>
                <a:gd name="connsiteX0" fmla="*/ 80922 w 419100"/>
                <a:gd name="connsiteY0" fmla="*/ 352428 h 428625"/>
                <a:gd name="connsiteX1" fmla="*/ 57014 w 419100"/>
                <a:gd name="connsiteY1" fmla="*/ 328711 h 428625"/>
                <a:gd name="connsiteX2" fmla="*/ 80731 w 419100"/>
                <a:gd name="connsiteY2" fmla="*/ 304803 h 428625"/>
                <a:gd name="connsiteX3" fmla="*/ 104639 w 419100"/>
                <a:gd name="connsiteY3" fmla="*/ 328520 h 428625"/>
                <a:gd name="connsiteX4" fmla="*/ 104639 w 419100"/>
                <a:gd name="connsiteY4" fmla="*/ 328615 h 428625"/>
                <a:gd name="connsiteX5" fmla="*/ 80922 w 419100"/>
                <a:gd name="connsiteY5" fmla="*/ 352428 h 428625"/>
                <a:gd name="connsiteX6" fmla="*/ 376197 w 419100"/>
                <a:gd name="connsiteY6" fmla="*/ 428628 h 428625"/>
                <a:gd name="connsiteX7" fmla="*/ 384769 w 419100"/>
                <a:gd name="connsiteY7" fmla="*/ 425770 h 428625"/>
                <a:gd name="connsiteX8" fmla="*/ 409439 w 419100"/>
                <a:gd name="connsiteY8" fmla="*/ 376240 h 428625"/>
                <a:gd name="connsiteX9" fmla="*/ 402105 w 419100"/>
                <a:gd name="connsiteY9" fmla="*/ 347665 h 428625"/>
                <a:gd name="connsiteX10" fmla="*/ 400486 w 419100"/>
                <a:gd name="connsiteY10" fmla="*/ 344712 h 428625"/>
                <a:gd name="connsiteX11" fmla="*/ 402772 w 419100"/>
                <a:gd name="connsiteY11" fmla="*/ 342141 h 428625"/>
                <a:gd name="connsiteX12" fmla="*/ 418964 w 419100"/>
                <a:gd name="connsiteY12" fmla="*/ 300040 h 428625"/>
                <a:gd name="connsiteX13" fmla="*/ 411630 w 419100"/>
                <a:gd name="connsiteY13" fmla="*/ 271465 h 428625"/>
                <a:gd name="connsiteX14" fmla="*/ 410011 w 419100"/>
                <a:gd name="connsiteY14" fmla="*/ 268512 h 428625"/>
                <a:gd name="connsiteX15" fmla="*/ 412297 w 419100"/>
                <a:gd name="connsiteY15" fmla="*/ 265941 h 428625"/>
                <a:gd name="connsiteX16" fmla="*/ 428489 w 419100"/>
                <a:gd name="connsiteY16" fmla="*/ 223840 h 428625"/>
                <a:gd name="connsiteX17" fmla="*/ 403724 w 419100"/>
                <a:gd name="connsiteY17" fmla="*/ 174310 h 428625"/>
                <a:gd name="connsiteX18" fmla="*/ 395152 w 419100"/>
                <a:gd name="connsiteY18" fmla="*/ 171453 h 428625"/>
                <a:gd name="connsiteX19" fmla="*/ 299044 w 419100"/>
                <a:gd name="connsiteY19" fmla="*/ 171453 h 428625"/>
                <a:gd name="connsiteX20" fmla="*/ 300283 w 419100"/>
                <a:gd name="connsiteY20" fmla="*/ 165642 h 428625"/>
                <a:gd name="connsiteX21" fmla="*/ 309046 w 419100"/>
                <a:gd name="connsiteY21" fmla="*/ 58391 h 428625"/>
                <a:gd name="connsiteX22" fmla="*/ 238846 w 419100"/>
                <a:gd name="connsiteY22" fmla="*/ 3 h 428625"/>
                <a:gd name="connsiteX23" fmla="*/ 223797 w 419100"/>
                <a:gd name="connsiteY23" fmla="*/ 3 h 428625"/>
                <a:gd name="connsiteX24" fmla="*/ 209414 w 419100"/>
                <a:gd name="connsiteY24" fmla="*/ 14195 h 428625"/>
                <a:gd name="connsiteX25" fmla="*/ 209414 w 419100"/>
                <a:gd name="connsiteY25" fmla="*/ 14290 h 428625"/>
                <a:gd name="connsiteX26" fmla="*/ 148549 w 419100"/>
                <a:gd name="connsiteY26" fmla="*/ 160499 h 428625"/>
                <a:gd name="connsiteX27" fmla="*/ 141787 w 419100"/>
                <a:gd name="connsiteY27" fmla="*/ 169452 h 428625"/>
                <a:gd name="connsiteX28" fmla="*/ 140358 w 419100"/>
                <a:gd name="connsiteY28" fmla="*/ 171453 h 428625"/>
                <a:gd name="connsiteX29" fmla="*/ 33392 w 419100"/>
                <a:gd name="connsiteY29" fmla="*/ 171453 h 428625"/>
                <a:gd name="connsiteX30" fmla="*/ 19962 w 419100"/>
                <a:gd name="connsiteY30" fmla="*/ 180978 h 428625"/>
                <a:gd name="connsiteX31" fmla="*/ 19962 w 419100"/>
                <a:gd name="connsiteY31" fmla="*/ 400053 h 428625"/>
                <a:gd name="connsiteX32" fmla="*/ 33392 w 419100"/>
                <a:gd name="connsiteY32" fmla="*/ 409578 h 428625"/>
                <a:gd name="connsiteX33" fmla="*/ 147692 w 419100"/>
                <a:gd name="connsiteY33" fmla="*/ 409578 h 428625"/>
                <a:gd name="connsiteX34" fmla="*/ 158551 w 419100"/>
                <a:gd name="connsiteY34" fmla="*/ 404244 h 428625"/>
                <a:gd name="connsiteX35" fmla="*/ 161503 w 419100"/>
                <a:gd name="connsiteY35" fmla="*/ 400624 h 428625"/>
                <a:gd name="connsiteX36" fmla="*/ 165218 w 419100"/>
                <a:gd name="connsiteY36" fmla="*/ 403577 h 428625"/>
                <a:gd name="connsiteX37" fmla="*/ 242847 w 419100"/>
                <a:gd name="connsiteY37" fmla="*/ 428628 h 428625"/>
                <a:gd name="connsiteX38" fmla="*/ 237989 w 419100"/>
                <a:gd name="connsiteY38" fmla="*/ 28578 h 428625"/>
                <a:gd name="connsiteX39" fmla="*/ 242656 w 419100"/>
                <a:gd name="connsiteY39" fmla="*/ 28578 h 428625"/>
                <a:gd name="connsiteX40" fmla="*/ 281328 w 419100"/>
                <a:gd name="connsiteY40" fmla="*/ 63153 h 428625"/>
                <a:gd name="connsiteX41" fmla="*/ 267421 w 419100"/>
                <a:gd name="connsiteY41" fmla="*/ 182216 h 428625"/>
                <a:gd name="connsiteX42" fmla="*/ 277732 w 419100"/>
                <a:gd name="connsiteY42" fmla="*/ 199593 h 428625"/>
                <a:gd name="connsiteX43" fmla="*/ 280756 w 419100"/>
                <a:gd name="connsiteY43" fmla="*/ 200028 h 428625"/>
                <a:gd name="connsiteX44" fmla="*/ 389818 w 419100"/>
                <a:gd name="connsiteY44" fmla="*/ 200028 h 428625"/>
                <a:gd name="connsiteX45" fmla="*/ 391246 w 419100"/>
                <a:gd name="connsiteY45" fmla="*/ 201647 h 428625"/>
                <a:gd name="connsiteX46" fmla="*/ 399914 w 419100"/>
                <a:gd name="connsiteY46" fmla="*/ 223840 h 428625"/>
                <a:gd name="connsiteX47" fmla="*/ 391437 w 419100"/>
                <a:gd name="connsiteY47" fmla="*/ 246033 h 428625"/>
                <a:gd name="connsiteX48" fmla="*/ 390389 w 419100"/>
                <a:gd name="connsiteY48" fmla="*/ 247653 h 428625"/>
                <a:gd name="connsiteX49" fmla="*/ 385627 w 419100"/>
                <a:gd name="connsiteY49" fmla="*/ 247653 h 428625"/>
                <a:gd name="connsiteX50" fmla="*/ 372101 w 419100"/>
                <a:gd name="connsiteY50" fmla="*/ 257178 h 428625"/>
                <a:gd name="connsiteX51" fmla="*/ 377149 w 419100"/>
                <a:gd name="connsiteY51" fmla="*/ 273180 h 428625"/>
                <a:gd name="connsiteX52" fmla="*/ 390389 w 419100"/>
                <a:gd name="connsiteY52" fmla="*/ 300040 h 428625"/>
                <a:gd name="connsiteX53" fmla="*/ 381912 w 419100"/>
                <a:gd name="connsiteY53" fmla="*/ 322233 h 428625"/>
                <a:gd name="connsiteX54" fmla="*/ 380864 w 419100"/>
                <a:gd name="connsiteY54" fmla="*/ 323853 h 428625"/>
                <a:gd name="connsiteX55" fmla="*/ 376387 w 419100"/>
                <a:gd name="connsiteY55" fmla="*/ 323853 h 428625"/>
                <a:gd name="connsiteX56" fmla="*/ 362067 w 419100"/>
                <a:gd name="connsiteY56" fmla="*/ 338107 h 428625"/>
                <a:gd name="connsiteX57" fmla="*/ 367910 w 419100"/>
                <a:gd name="connsiteY57" fmla="*/ 349665 h 428625"/>
                <a:gd name="connsiteX58" fmla="*/ 380864 w 419100"/>
                <a:gd name="connsiteY58" fmla="*/ 376240 h 428625"/>
                <a:gd name="connsiteX59" fmla="*/ 372292 w 419100"/>
                <a:gd name="connsiteY59" fmla="*/ 398433 h 428625"/>
                <a:gd name="connsiteX60" fmla="*/ 371339 w 419100"/>
                <a:gd name="connsiteY60" fmla="*/ 400053 h 428625"/>
                <a:gd name="connsiteX61" fmla="*/ 242752 w 419100"/>
                <a:gd name="connsiteY61" fmla="*/ 400053 h 428625"/>
                <a:gd name="connsiteX62" fmla="*/ 162265 w 419100"/>
                <a:gd name="connsiteY62" fmla="*/ 355476 h 428625"/>
                <a:gd name="connsiteX63" fmla="*/ 161789 w 419100"/>
                <a:gd name="connsiteY63" fmla="*/ 354523 h 428625"/>
                <a:gd name="connsiteX64" fmla="*/ 161789 w 419100"/>
                <a:gd name="connsiteY64" fmla="*/ 190503 h 428625"/>
                <a:gd name="connsiteX65" fmla="*/ 162742 w 419100"/>
                <a:gd name="connsiteY65" fmla="*/ 189264 h 428625"/>
                <a:gd name="connsiteX66" fmla="*/ 169504 w 419100"/>
                <a:gd name="connsiteY66" fmla="*/ 180501 h 428625"/>
                <a:gd name="connsiteX67" fmla="*/ 237037 w 419100"/>
                <a:gd name="connsiteY67" fmla="*/ 32959 h 428625"/>
                <a:gd name="connsiteX68" fmla="*/ 43298 w 419100"/>
                <a:gd name="connsiteY68" fmla="*/ 200028 h 428625"/>
                <a:gd name="connsiteX69" fmla="*/ 133214 w 419100"/>
                <a:gd name="connsiteY69" fmla="*/ 200028 h 428625"/>
                <a:gd name="connsiteX70" fmla="*/ 133214 w 419100"/>
                <a:gd name="connsiteY70" fmla="*/ 381003 h 428625"/>
                <a:gd name="connsiteX71" fmla="*/ 43298 w 419100"/>
                <a:gd name="connsiteY71" fmla="*/ 381003 h 428625"/>
                <a:gd name="connsiteX72" fmla="*/ 42155 w 419100"/>
                <a:gd name="connsiteY72" fmla="*/ 377764 h 428625"/>
                <a:gd name="connsiteX73" fmla="*/ 42155 w 419100"/>
                <a:gd name="connsiteY73" fmla="*/ 203266 h 42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419100" h="428625">
                  <a:moveTo>
                    <a:pt x="80922" y="352428"/>
                  </a:moveTo>
                  <a:cubicBezTo>
                    <a:pt x="67771" y="352480"/>
                    <a:pt x="57067" y="341862"/>
                    <a:pt x="57014" y="328711"/>
                  </a:cubicBezTo>
                  <a:cubicBezTo>
                    <a:pt x="56962" y="315559"/>
                    <a:pt x="67580" y="304856"/>
                    <a:pt x="80731" y="304803"/>
                  </a:cubicBezTo>
                  <a:cubicBezTo>
                    <a:pt x="93883" y="304750"/>
                    <a:pt x="104586" y="315369"/>
                    <a:pt x="104639" y="328520"/>
                  </a:cubicBezTo>
                  <a:cubicBezTo>
                    <a:pt x="104639" y="328552"/>
                    <a:pt x="104639" y="328583"/>
                    <a:pt x="104639" y="328615"/>
                  </a:cubicBezTo>
                  <a:cubicBezTo>
                    <a:pt x="104639" y="341729"/>
                    <a:pt x="94036" y="352375"/>
                    <a:pt x="80922" y="352428"/>
                  </a:cubicBezTo>
                  <a:close/>
                  <a:moveTo>
                    <a:pt x="376197" y="428628"/>
                  </a:moveTo>
                  <a:cubicBezTo>
                    <a:pt x="379293" y="428656"/>
                    <a:pt x="382310" y="427650"/>
                    <a:pt x="384769" y="425770"/>
                  </a:cubicBezTo>
                  <a:cubicBezTo>
                    <a:pt x="400084" y="413860"/>
                    <a:pt x="409159" y="395639"/>
                    <a:pt x="409439" y="376240"/>
                  </a:cubicBezTo>
                  <a:cubicBezTo>
                    <a:pt x="409398" y="366255"/>
                    <a:pt x="406878" y="356436"/>
                    <a:pt x="402105" y="347665"/>
                  </a:cubicBezTo>
                  <a:lnTo>
                    <a:pt x="400486" y="344712"/>
                  </a:lnTo>
                  <a:lnTo>
                    <a:pt x="402772" y="342141"/>
                  </a:lnTo>
                  <a:cubicBezTo>
                    <a:pt x="413025" y="330492"/>
                    <a:pt x="418769" y="315557"/>
                    <a:pt x="418964" y="300040"/>
                  </a:cubicBezTo>
                  <a:cubicBezTo>
                    <a:pt x="418923" y="290055"/>
                    <a:pt x="416403" y="280236"/>
                    <a:pt x="411630" y="271465"/>
                  </a:cubicBezTo>
                  <a:lnTo>
                    <a:pt x="410011" y="268512"/>
                  </a:lnTo>
                  <a:lnTo>
                    <a:pt x="412297" y="265941"/>
                  </a:lnTo>
                  <a:cubicBezTo>
                    <a:pt x="422550" y="254292"/>
                    <a:pt x="428294" y="239357"/>
                    <a:pt x="428489" y="223840"/>
                  </a:cubicBezTo>
                  <a:cubicBezTo>
                    <a:pt x="428228" y="204415"/>
                    <a:pt x="419108" y="186174"/>
                    <a:pt x="403724" y="174310"/>
                  </a:cubicBezTo>
                  <a:cubicBezTo>
                    <a:pt x="401239" y="172479"/>
                    <a:pt x="398239" y="171479"/>
                    <a:pt x="395152" y="171453"/>
                  </a:cubicBezTo>
                  <a:lnTo>
                    <a:pt x="299044" y="171453"/>
                  </a:lnTo>
                  <a:lnTo>
                    <a:pt x="300283" y="165642"/>
                  </a:lnTo>
                  <a:cubicBezTo>
                    <a:pt x="315618" y="96300"/>
                    <a:pt x="313141" y="82013"/>
                    <a:pt x="309046" y="58391"/>
                  </a:cubicBezTo>
                  <a:cubicBezTo>
                    <a:pt x="303045" y="24396"/>
                    <a:pt x="273365" y="-290"/>
                    <a:pt x="238846" y="3"/>
                  </a:cubicBezTo>
                  <a:lnTo>
                    <a:pt x="223797" y="3"/>
                  </a:lnTo>
                  <a:cubicBezTo>
                    <a:pt x="215906" y="-50"/>
                    <a:pt x="209467" y="6304"/>
                    <a:pt x="209414" y="14195"/>
                  </a:cubicBezTo>
                  <a:cubicBezTo>
                    <a:pt x="209414" y="14226"/>
                    <a:pt x="209414" y="14258"/>
                    <a:pt x="209414" y="14290"/>
                  </a:cubicBezTo>
                  <a:cubicBezTo>
                    <a:pt x="209414" y="80965"/>
                    <a:pt x="169790" y="132686"/>
                    <a:pt x="148549" y="160499"/>
                  </a:cubicBezTo>
                  <a:lnTo>
                    <a:pt x="141787" y="169452"/>
                  </a:lnTo>
                  <a:lnTo>
                    <a:pt x="140358" y="171453"/>
                  </a:lnTo>
                  <a:lnTo>
                    <a:pt x="33392" y="171453"/>
                  </a:lnTo>
                  <a:cubicBezTo>
                    <a:pt x="27370" y="171525"/>
                    <a:pt x="22022" y="175318"/>
                    <a:pt x="19962" y="180978"/>
                  </a:cubicBezTo>
                  <a:cubicBezTo>
                    <a:pt x="-6654" y="251577"/>
                    <a:pt x="-6654" y="329453"/>
                    <a:pt x="19962" y="400053"/>
                  </a:cubicBezTo>
                  <a:cubicBezTo>
                    <a:pt x="22022" y="405712"/>
                    <a:pt x="27370" y="409505"/>
                    <a:pt x="33392" y="409578"/>
                  </a:cubicBezTo>
                  <a:lnTo>
                    <a:pt x="147692" y="409578"/>
                  </a:lnTo>
                  <a:cubicBezTo>
                    <a:pt x="151929" y="409522"/>
                    <a:pt x="155917" y="407563"/>
                    <a:pt x="158551" y="404244"/>
                  </a:cubicBezTo>
                  <a:lnTo>
                    <a:pt x="161503" y="400624"/>
                  </a:lnTo>
                  <a:lnTo>
                    <a:pt x="165218" y="403577"/>
                  </a:lnTo>
                  <a:cubicBezTo>
                    <a:pt x="187368" y="420749"/>
                    <a:pt x="214837" y="429613"/>
                    <a:pt x="242847" y="428628"/>
                  </a:cubicBezTo>
                  <a:close/>
                  <a:moveTo>
                    <a:pt x="237989" y="28578"/>
                  </a:moveTo>
                  <a:lnTo>
                    <a:pt x="242656" y="28578"/>
                  </a:lnTo>
                  <a:cubicBezTo>
                    <a:pt x="261946" y="29883"/>
                    <a:pt x="277881" y="44130"/>
                    <a:pt x="281328" y="63153"/>
                  </a:cubicBezTo>
                  <a:cubicBezTo>
                    <a:pt x="285424" y="87156"/>
                    <a:pt x="286852" y="104587"/>
                    <a:pt x="267421" y="182216"/>
                  </a:cubicBezTo>
                  <a:cubicBezTo>
                    <a:pt x="265470" y="189862"/>
                    <a:pt x="270086" y="197641"/>
                    <a:pt x="277732" y="199593"/>
                  </a:cubicBezTo>
                  <a:cubicBezTo>
                    <a:pt x="278722" y="199845"/>
                    <a:pt x="279736" y="199991"/>
                    <a:pt x="280756" y="200028"/>
                  </a:cubicBezTo>
                  <a:lnTo>
                    <a:pt x="389818" y="200028"/>
                  </a:lnTo>
                  <a:lnTo>
                    <a:pt x="391246" y="201647"/>
                  </a:lnTo>
                  <a:cubicBezTo>
                    <a:pt x="396748" y="207739"/>
                    <a:pt x="399831" y="215632"/>
                    <a:pt x="399914" y="223840"/>
                  </a:cubicBezTo>
                  <a:cubicBezTo>
                    <a:pt x="399696" y="231987"/>
                    <a:pt x="396705" y="239816"/>
                    <a:pt x="391437" y="246033"/>
                  </a:cubicBezTo>
                  <a:lnTo>
                    <a:pt x="390389" y="247653"/>
                  </a:lnTo>
                  <a:lnTo>
                    <a:pt x="385627" y="247653"/>
                  </a:lnTo>
                  <a:cubicBezTo>
                    <a:pt x="379533" y="247570"/>
                    <a:pt x="374077" y="251413"/>
                    <a:pt x="372101" y="257178"/>
                  </a:cubicBezTo>
                  <a:cubicBezTo>
                    <a:pt x="370145" y="263042"/>
                    <a:pt x="372182" y="269500"/>
                    <a:pt x="377149" y="273180"/>
                  </a:cubicBezTo>
                  <a:cubicBezTo>
                    <a:pt x="385379" y="279685"/>
                    <a:pt x="390242" y="289551"/>
                    <a:pt x="390389" y="300040"/>
                  </a:cubicBezTo>
                  <a:cubicBezTo>
                    <a:pt x="390171" y="308187"/>
                    <a:pt x="387180" y="316016"/>
                    <a:pt x="381912" y="322233"/>
                  </a:cubicBezTo>
                  <a:lnTo>
                    <a:pt x="380864" y="323853"/>
                  </a:lnTo>
                  <a:lnTo>
                    <a:pt x="376387" y="323853"/>
                  </a:lnTo>
                  <a:cubicBezTo>
                    <a:pt x="368497" y="323834"/>
                    <a:pt x="362085" y="330216"/>
                    <a:pt x="362067" y="338107"/>
                  </a:cubicBezTo>
                  <a:cubicBezTo>
                    <a:pt x="362056" y="342672"/>
                    <a:pt x="364228" y="346967"/>
                    <a:pt x="367910" y="349665"/>
                  </a:cubicBezTo>
                  <a:cubicBezTo>
                    <a:pt x="375956" y="356163"/>
                    <a:pt x="380702" y="365899"/>
                    <a:pt x="380864" y="376240"/>
                  </a:cubicBezTo>
                  <a:cubicBezTo>
                    <a:pt x="380589" y="384393"/>
                    <a:pt x="377568" y="392213"/>
                    <a:pt x="372292" y="398433"/>
                  </a:cubicBezTo>
                  <a:lnTo>
                    <a:pt x="371339" y="400053"/>
                  </a:lnTo>
                  <a:lnTo>
                    <a:pt x="242752" y="400053"/>
                  </a:lnTo>
                  <a:cubicBezTo>
                    <a:pt x="187030" y="400053"/>
                    <a:pt x="167028" y="365953"/>
                    <a:pt x="162265" y="355476"/>
                  </a:cubicBezTo>
                  <a:lnTo>
                    <a:pt x="161789" y="354523"/>
                  </a:lnTo>
                  <a:lnTo>
                    <a:pt x="161789" y="190503"/>
                  </a:lnTo>
                  <a:lnTo>
                    <a:pt x="162742" y="189264"/>
                  </a:lnTo>
                  <a:cubicBezTo>
                    <a:pt x="164551" y="186788"/>
                    <a:pt x="166837" y="183930"/>
                    <a:pt x="169504" y="180501"/>
                  </a:cubicBezTo>
                  <a:cubicBezTo>
                    <a:pt x="189316" y="155546"/>
                    <a:pt x="230560" y="103635"/>
                    <a:pt x="237037" y="32959"/>
                  </a:cubicBezTo>
                  <a:close/>
                  <a:moveTo>
                    <a:pt x="43298" y="200028"/>
                  </a:moveTo>
                  <a:lnTo>
                    <a:pt x="133214" y="200028"/>
                  </a:lnTo>
                  <a:lnTo>
                    <a:pt x="133214" y="381003"/>
                  </a:lnTo>
                  <a:lnTo>
                    <a:pt x="43298" y="381003"/>
                  </a:lnTo>
                  <a:lnTo>
                    <a:pt x="42155" y="377764"/>
                  </a:lnTo>
                  <a:cubicBezTo>
                    <a:pt x="23676" y="321066"/>
                    <a:pt x="23676" y="259964"/>
                    <a:pt x="42155" y="203266"/>
                  </a:cubicBezTo>
                  <a:close/>
                </a:path>
              </a:pathLst>
            </a:custGeom>
            <a:solidFill>
              <a:srgbClr val="293E40"/>
            </a:solidFill>
            <a:ln w="9525" cap="flat">
              <a:noFill/>
              <a:prstDash val="solid"/>
              <a:miter/>
            </a:ln>
          </p:spPr>
          <p:txBody>
            <a:bodyPr rtlCol="0" anchor="ctr"/>
            <a:lstStyle/>
            <a:p>
              <a:pPr marL="0" marR="0" lvl="0" indent="0" algn="l"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293E40"/>
                </a:solidFill>
                <a:effectLst/>
                <a:uLnTx/>
                <a:uFillTx/>
                <a:latin typeface="Century Gothic" panose="020F0302020204030204"/>
                <a:ea typeface="+mn-ea"/>
                <a:cs typeface="+mn-cs"/>
              </a:endParaRPr>
            </a:p>
          </p:txBody>
        </p:sp>
        <p:sp>
          <p:nvSpPr>
            <p:cNvPr id="421" name="Oval 420">
              <a:extLst>
                <a:ext uri="{FF2B5EF4-FFF2-40B4-BE49-F238E27FC236}">
                  <a16:creationId xmlns:a16="http://schemas.microsoft.com/office/drawing/2014/main" id="{5A947E2F-2782-4B09-B94B-277DEDE9CC6F}"/>
                </a:ext>
              </a:extLst>
            </p:cNvPr>
            <p:cNvSpPr/>
            <p:nvPr/>
          </p:nvSpPr>
          <p:spPr>
            <a:xfrm>
              <a:off x="5560999" y="7502811"/>
              <a:ext cx="51848" cy="51848"/>
            </a:xfrm>
            <a:prstGeom prst="ellipse">
              <a:avLst/>
            </a:prstGeom>
            <a:solidFill>
              <a:srgbClr val="81B5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126"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96627742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9057926-3BD4-4FBE-BBBF-0AF5E92D6DC4}"/>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3" name="Title 2">
            <a:extLst>
              <a:ext uri="{FF2B5EF4-FFF2-40B4-BE49-F238E27FC236}">
                <a16:creationId xmlns:a16="http://schemas.microsoft.com/office/drawing/2014/main" id="{C2C88E59-0782-4682-9949-3D6C92F3D373}"/>
              </a:ext>
            </a:extLst>
          </p:cNvPr>
          <p:cNvSpPr>
            <a:spLocks noGrp="1"/>
          </p:cNvSpPr>
          <p:nvPr>
            <p:ph type="title"/>
          </p:nvPr>
        </p:nvSpPr>
        <p:spPr>
          <a:xfrm>
            <a:off x="438912" y="311810"/>
            <a:ext cx="10788899" cy="668692"/>
          </a:xfrm>
        </p:spPr>
        <p:txBody>
          <a:bodyPr/>
          <a:lstStyle/>
          <a:p>
            <a:r>
              <a:rPr lang="en-US" dirty="0"/>
              <a:t>Implement ServiceNow VR </a:t>
            </a:r>
            <a:r>
              <a:rPr lang="en-US" b="0" dirty="0"/>
              <a:t>(Continued)</a:t>
            </a:r>
          </a:p>
        </p:txBody>
      </p:sp>
      <p:graphicFrame>
        <p:nvGraphicFramePr>
          <p:cNvPr id="17" name="Table 16">
            <a:extLst>
              <a:ext uri="{FF2B5EF4-FFF2-40B4-BE49-F238E27FC236}">
                <a16:creationId xmlns:a16="http://schemas.microsoft.com/office/drawing/2014/main" id="{5C5306E9-C147-734F-A9AF-6B170AAC5260}"/>
              </a:ext>
            </a:extLst>
          </p:cNvPr>
          <p:cNvGraphicFramePr>
            <a:graphicFrameLocks noGrp="1"/>
          </p:cNvGraphicFramePr>
          <p:nvPr>
            <p:extLst>
              <p:ext uri="{D42A27DB-BD31-4B8C-83A1-F6EECF244321}">
                <p14:modId xmlns:p14="http://schemas.microsoft.com/office/powerpoint/2010/main" val="3284733773"/>
              </p:ext>
            </p:extLst>
          </p:nvPr>
        </p:nvGraphicFramePr>
        <p:xfrm>
          <a:off x="423386" y="1274925"/>
          <a:ext cx="11303463" cy="3881644"/>
        </p:xfrm>
        <a:graphic>
          <a:graphicData uri="http://schemas.openxmlformats.org/drawingml/2006/table">
            <a:tbl>
              <a:tblPr firstRow="1" bandRow="1" bandCol="1">
                <a:tableStyleId>{69012ECD-51FC-41F1-AA8D-1B2483CD663E}</a:tableStyleId>
              </a:tblPr>
              <a:tblGrid>
                <a:gridCol w="11303463">
                  <a:extLst>
                    <a:ext uri="{9D8B030D-6E8A-4147-A177-3AD203B41FA5}">
                      <a16:colId xmlns:a16="http://schemas.microsoft.com/office/drawing/2014/main" val="2402900772"/>
                    </a:ext>
                  </a:extLst>
                </a:gridCol>
              </a:tblGrid>
              <a:tr h="315484">
                <a:tc>
                  <a:txBody>
                    <a:bodyPr/>
                    <a:lstStyle/>
                    <a:p>
                      <a:r>
                        <a:rPr lang="en-US" sz="1400" dirty="0">
                          <a:solidFill>
                            <a:schemeClr val="bg1"/>
                          </a:solidFill>
                        </a:rPr>
                        <a:t>Intended use</a:t>
                      </a:r>
                    </a:p>
                  </a:txBody>
                  <a:tcPr/>
                </a:tc>
                <a:extLst>
                  <a:ext uri="{0D108BD9-81ED-4DB2-BD59-A6C34878D82A}">
                    <a16:rowId xmlns:a16="http://schemas.microsoft.com/office/drawing/2014/main" val="74787461"/>
                  </a:ext>
                </a:extLst>
              </a:tr>
              <a:tr h="3501868">
                <a:tc>
                  <a:txBody>
                    <a:bodyPr/>
                    <a:lstStyle/>
                    <a:p>
                      <a:r>
                        <a:rPr lang="en-US" sz="1200" kern="1200" dirty="0">
                          <a:solidFill>
                            <a:schemeClr val="tx1"/>
                          </a:solidFill>
                          <a:effectLst/>
                          <a:latin typeface="+mn-lt"/>
                          <a:ea typeface="+mn-ea"/>
                          <a:cs typeface="+mn-cs"/>
                        </a:rPr>
                        <a:t>This checklist provides: </a:t>
                      </a:r>
                    </a:p>
                    <a:p>
                      <a:endParaRPr lang="en-US" sz="1200" kern="1200" dirty="0">
                        <a:solidFill>
                          <a:schemeClr val="tx1"/>
                        </a:solidFill>
                        <a:effectLst/>
                        <a:latin typeface="+mn-lt"/>
                        <a:ea typeface="+mn-ea"/>
                        <a:cs typeface="+mn-cs"/>
                      </a:endParaRPr>
                    </a:p>
                    <a:p>
                      <a:pPr marL="171450" indent="-171450">
                        <a:buFont typeface="Wingdings" pitchFamily="2" charset="2"/>
                        <a:buChar char="Ø"/>
                      </a:pPr>
                      <a:r>
                        <a:rPr lang="en-US" sz="1200" kern="1200" dirty="0">
                          <a:solidFill>
                            <a:schemeClr val="tx1"/>
                          </a:solidFill>
                          <a:effectLst/>
                          <a:latin typeface="+mn-lt"/>
                          <a:ea typeface="+mn-ea"/>
                          <a:cs typeface="+mn-cs"/>
                        </a:rPr>
                        <a:t>The recommended process for implementing ServiceNow VR </a:t>
                      </a:r>
                      <a:r>
                        <a:rPr lang="en-US" sz="1200" b="1" kern="1200" dirty="0">
                          <a:solidFill>
                            <a:schemeClr val="tx1"/>
                          </a:solidFill>
                          <a:effectLst/>
                          <a:latin typeface="+mn-lt"/>
                          <a:ea typeface="+mn-ea"/>
                          <a:cs typeface="+mn-cs"/>
                        </a:rPr>
                        <a:t>Stage 1 of maturity </a:t>
                      </a:r>
                      <a:r>
                        <a:rPr lang="en-US" sz="1200" kern="1200" dirty="0">
                          <a:solidFill>
                            <a:schemeClr val="tx1"/>
                          </a:solidFill>
                          <a:effectLst/>
                          <a:latin typeface="+mn-lt"/>
                          <a:ea typeface="+mn-ea"/>
                          <a:cs typeface="+mn-cs"/>
                        </a:rPr>
                        <a:t>(as shown in the maturity model below)</a:t>
                      </a:r>
                    </a:p>
                    <a:p>
                      <a:pPr marL="171450" indent="-171450">
                        <a:buFont typeface="Wingdings" pitchFamily="2" charset="2"/>
                        <a:buChar char="Ø"/>
                      </a:pPr>
                      <a:r>
                        <a:rPr lang="en-US" sz="1200" kern="1200" dirty="0">
                          <a:solidFill>
                            <a:schemeClr val="tx1"/>
                          </a:solidFill>
                          <a:effectLst/>
                          <a:latin typeface="+mn-lt"/>
                          <a:ea typeface="+mn-ea"/>
                          <a:cs typeface="+mn-cs"/>
                        </a:rPr>
                        <a:t>A high-level list of actions for implementation of ServiceNow VR, to be completed with the assistance of a ServiceNow partner certified in the SecOps product suite (including training in the Vulnerability application) or ServiceNow Expert Services</a:t>
                      </a: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r>
                        <a:rPr lang="en-US" sz="1200" dirty="0">
                          <a:solidFill>
                            <a:schemeClr val="tx1"/>
                          </a:solidFill>
                        </a:rPr>
                        <a:t>An outline of the lessons learned from previous ServiceNow VR implementations and suggestions to avoid common pitfalls through </a:t>
                      </a:r>
                      <a:r>
                        <a:rPr lang="en-US" sz="1200" i="1" dirty="0">
                          <a:solidFill>
                            <a:schemeClr val="tx1"/>
                          </a:solidFill>
                        </a:rPr>
                        <a:t>Practitioner Insights</a:t>
                      </a: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kern="1200" dirty="0">
                        <a:solidFill>
                          <a:schemeClr val="tx1"/>
                        </a:solidFill>
                        <a:effectLst/>
                        <a:latin typeface="+mn-lt"/>
                        <a:ea typeface="+mn-ea"/>
                        <a:cs typeface="+mn-cs"/>
                      </a:endParaRPr>
                    </a:p>
                    <a:p>
                      <a:pPr marL="171450" marR="0" lvl="0" indent="-171450" algn="l" defTabSz="457017" rtl="0" eaLnBrk="1" fontAlgn="auto" latinLnBrk="0" hangingPunct="1">
                        <a:lnSpc>
                          <a:spcPct val="100000"/>
                        </a:lnSpc>
                        <a:spcBef>
                          <a:spcPts val="0"/>
                        </a:spcBef>
                        <a:spcAft>
                          <a:spcPts val="0"/>
                        </a:spcAft>
                        <a:buClrTx/>
                        <a:buSzTx/>
                        <a:buFont typeface="Wingdings" pitchFamily="2" charset="2"/>
                        <a:buChar char="Ø"/>
                        <a:tabLst/>
                        <a:defRPr/>
                      </a:pPr>
                      <a:endParaRPr lang="en-US" sz="1200" dirty="0">
                        <a:solidFill>
                          <a:schemeClr val="tx1"/>
                        </a:solidFill>
                      </a:endParaRPr>
                    </a:p>
                  </a:txBody>
                  <a:tcPr/>
                </a:tc>
                <a:extLst>
                  <a:ext uri="{0D108BD9-81ED-4DB2-BD59-A6C34878D82A}">
                    <a16:rowId xmlns:a16="http://schemas.microsoft.com/office/drawing/2014/main" val="1631936885"/>
                  </a:ext>
                </a:extLst>
              </a:tr>
            </a:tbl>
          </a:graphicData>
        </a:graphic>
      </p:graphicFrame>
      <p:graphicFrame>
        <p:nvGraphicFramePr>
          <p:cNvPr id="5" name="Table 4">
            <a:extLst>
              <a:ext uri="{FF2B5EF4-FFF2-40B4-BE49-F238E27FC236}">
                <a16:creationId xmlns:a16="http://schemas.microsoft.com/office/drawing/2014/main" id="{811A5C5F-BA47-304E-95A2-0B03246697A1}"/>
              </a:ext>
            </a:extLst>
          </p:cNvPr>
          <p:cNvGraphicFramePr>
            <a:graphicFrameLocks noGrp="1"/>
          </p:cNvGraphicFramePr>
          <p:nvPr>
            <p:extLst>
              <p:ext uri="{D42A27DB-BD31-4B8C-83A1-F6EECF244321}">
                <p14:modId xmlns:p14="http://schemas.microsoft.com/office/powerpoint/2010/main" val="389354583"/>
              </p:ext>
            </p:extLst>
          </p:nvPr>
        </p:nvGraphicFramePr>
        <p:xfrm>
          <a:off x="423386" y="5488134"/>
          <a:ext cx="11303462" cy="304800"/>
        </p:xfrm>
        <a:graphic>
          <a:graphicData uri="http://schemas.openxmlformats.org/drawingml/2006/table">
            <a:tbl>
              <a:tblPr firstRow="1" bandRow="1" bandCol="1">
                <a:tableStyleId>{69012ECD-51FC-41F1-AA8D-1B2483CD663E}</a:tableStyleId>
              </a:tblPr>
              <a:tblGrid>
                <a:gridCol w="11303462">
                  <a:extLst>
                    <a:ext uri="{9D8B030D-6E8A-4147-A177-3AD203B41FA5}">
                      <a16:colId xmlns:a16="http://schemas.microsoft.com/office/drawing/2014/main" val="2402900772"/>
                    </a:ext>
                  </a:extLst>
                </a:gridCol>
              </a:tblGrid>
              <a:tr h="269079">
                <a:tc>
                  <a:txBody>
                    <a:bodyPr/>
                    <a:lstStyle/>
                    <a:p>
                      <a:pPr>
                        <a:buNone/>
                      </a:pPr>
                      <a:r>
                        <a:rPr lang="en-US" sz="1400" dirty="0"/>
                        <a:t>Key steps</a:t>
                      </a:r>
                    </a:p>
                  </a:txBody>
                  <a:tcPr/>
                </a:tc>
                <a:extLst>
                  <a:ext uri="{0D108BD9-81ED-4DB2-BD59-A6C34878D82A}">
                    <a16:rowId xmlns:a16="http://schemas.microsoft.com/office/drawing/2014/main" val="74787461"/>
                  </a:ext>
                </a:extLst>
              </a:tr>
            </a:tbl>
          </a:graphicData>
        </a:graphic>
      </p:graphicFrame>
      <p:grpSp>
        <p:nvGrpSpPr>
          <p:cNvPr id="6" name="Group 5">
            <a:extLst>
              <a:ext uri="{FF2B5EF4-FFF2-40B4-BE49-F238E27FC236}">
                <a16:creationId xmlns:a16="http://schemas.microsoft.com/office/drawing/2014/main" id="{B759045F-DF04-B14E-B4C8-0860D27BE7A7}"/>
              </a:ext>
            </a:extLst>
          </p:cNvPr>
          <p:cNvGrpSpPr/>
          <p:nvPr/>
        </p:nvGrpSpPr>
        <p:grpSpPr>
          <a:xfrm>
            <a:off x="7402697" y="2986156"/>
            <a:ext cx="4186514" cy="2050727"/>
            <a:chOff x="7494243" y="3127513"/>
            <a:chExt cx="4186514" cy="2050727"/>
          </a:xfrm>
        </p:grpSpPr>
        <p:pic>
          <p:nvPicPr>
            <p:cNvPr id="2" name="Picture 1">
              <a:extLst>
                <a:ext uri="{FF2B5EF4-FFF2-40B4-BE49-F238E27FC236}">
                  <a16:creationId xmlns:a16="http://schemas.microsoft.com/office/drawing/2014/main" id="{1F36C085-E034-2D42-AFB0-90E4CCEEAAB5}"/>
                </a:ext>
              </a:extLst>
            </p:cNvPr>
            <p:cNvPicPr>
              <a:picLocks noChangeAspect="1"/>
            </p:cNvPicPr>
            <p:nvPr/>
          </p:nvPicPr>
          <p:blipFill>
            <a:blip r:embed="rId3"/>
            <a:stretch>
              <a:fillRect/>
            </a:stretch>
          </p:blipFill>
          <p:spPr>
            <a:xfrm>
              <a:off x="7494243" y="3220344"/>
              <a:ext cx="4186514" cy="1957896"/>
            </a:xfrm>
            <a:prstGeom prst="rect">
              <a:avLst/>
            </a:prstGeom>
          </p:spPr>
        </p:pic>
        <p:sp>
          <p:nvSpPr>
            <p:cNvPr id="4" name="TextBox 3">
              <a:extLst>
                <a:ext uri="{FF2B5EF4-FFF2-40B4-BE49-F238E27FC236}">
                  <a16:creationId xmlns:a16="http://schemas.microsoft.com/office/drawing/2014/main" id="{9F9C4EAA-7BFE-A04F-9975-20A36925D7FE}"/>
                </a:ext>
              </a:extLst>
            </p:cNvPr>
            <p:cNvSpPr txBox="1"/>
            <p:nvPr/>
          </p:nvSpPr>
          <p:spPr>
            <a:xfrm>
              <a:off x="7494243" y="3127513"/>
              <a:ext cx="2468946" cy="415498"/>
            </a:xfrm>
            <a:prstGeom prst="rect">
              <a:avLst/>
            </a:prstGeom>
            <a:noFill/>
          </p:spPr>
          <p:txBody>
            <a:bodyPr wrap="none" rtlCol="0">
              <a:spAutoFit/>
            </a:bodyPr>
            <a:lstStyle/>
            <a:p>
              <a:r>
                <a:rPr lang="en-US" sz="1050" b="1" dirty="0"/>
                <a:t>ServiceNow Vulnerability Response</a:t>
              </a:r>
            </a:p>
            <a:p>
              <a:r>
                <a:rPr lang="en-US" sz="1050" dirty="0"/>
                <a:t>Stages of Maturity</a:t>
              </a:r>
            </a:p>
          </p:txBody>
        </p:sp>
      </p:grpSp>
      <p:sp>
        <p:nvSpPr>
          <p:cNvPr id="7" name="TextBox 6">
            <a:extLst>
              <a:ext uri="{FF2B5EF4-FFF2-40B4-BE49-F238E27FC236}">
                <a16:creationId xmlns:a16="http://schemas.microsoft.com/office/drawing/2014/main" id="{D36110BD-85BE-C945-8607-DC174B146083}"/>
              </a:ext>
            </a:extLst>
          </p:cNvPr>
          <p:cNvSpPr txBox="1"/>
          <p:nvPr/>
        </p:nvSpPr>
        <p:spPr>
          <a:xfrm>
            <a:off x="461976" y="2922452"/>
            <a:ext cx="6732534" cy="2169825"/>
          </a:xfrm>
          <a:prstGeom prst="rect">
            <a:avLst/>
          </a:prstGeom>
          <a:noFill/>
        </p:spPr>
        <p:txBody>
          <a:bodyPr wrap="square" rtlCol="0">
            <a:spAutoFit/>
          </a:bodyPr>
          <a:lstStyle/>
          <a:p>
            <a:pPr>
              <a:spcBef>
                <a:spcPts val="600"/>
              </a:spcBef>
            </a:pPr>
            <a:r>
              <a:rPr lang="en-US" sz="1200" dirty="0"/>
              <a:t>Achieving Stage 1 of maturity—automated prioritization—is the recommended first step to quickly realizing value from ServiceNow VR.</a:t>
            </a:r>
          </a:p>
          <a:p>
            <a:pPr>
              <a:spcBef>
                <a:spcPts val="600"/>
              </a:spcBef>
            </a:pPr>
            <a:endParaRPr lang="en-US" sz="1200" dirty="0"/>
          </a:p>
          <a:p>
            <a:pPr>
              <a:spcBef>
                <a:spcPts val="600"/>
              </a:spcBef>
            </a:pPr>
            <a:r>
              <a:rPr lang="en-US" sz="1200" dirty="0"/>
              <a:t>The benefits of using a readiness checklist are: </a:t>
            </a:r>
          </a:p>
          <a:p>
            <a:endParaRPr lang="en-US" sz="1200" dirty="0"/>
          </a:p>
          <a:p>
            <a:pPr marL="182880" indent="-182880">
              <a:buFont typeface="Wingdings" pitchFamily="2" charset="2"/>
              <a:buChar char="Ø"/>
            </a:pPr>
            <a:r>
              <a:rPr lang="en-US" sz="1200" dirty="0"/>
              <a:t>Faster implementation and time to value</a:t>
            </a:r>
          </a:p>
          <a:p>
            <a:pPr marL="182880" indent="-182880">
              <a:buFont typeface="Wingdings" pitchFamily="2" charset="2"/>
              <a:buChar char="Ø"/>
            </a:pPr>
            <a:r>
              <a:rPr lang="en-US" sz="1200" dirty="0"/>
              <a:t>Awareness of key implementation risks and guidance to avoid them</a:t>
            </a:r>
          </a:p>
          <a:p>
            <a:pPr marL="182880" indent="-182880">
              <a:buFont typeface="Wingdings" pitchFamily="2" charset="2"/>
              <a:buChar char="Ø"/>
            </a:pPr>
            <a:r>
              <a:rPr lang="en-US" sz="1200" dirty="0"/>
              <a:t>Enhanced efficiency and quality of the design to ensure the best possible value from your ServiceNow VR</a:t>
            </a:r>
          </a:p>
          <a:p>
            <a:pPr marL="285750" indent="-285750">
              <a:buFont typeface="Arial" panose="020B0604020202020204" pitchFamily="34" charset="0"/>
              <a:buChar char="•"/>
            </a:pPr>
            <a:endParaRPr lang="en-US" sz="1200" dirty="0"/>
          </a:p>
        </p:txBody>
      </p:sp>
      <p:grpSp>
        <p:nvGrpSpPr>
          <p:cNvPr id="8" name="Group 7">
            <a:extLst>
              <a:ext uri="{FF2B5EF4-FFF2-40B4-BE49-F238E27FC236}">
                <a16:creationId xmlns:a16="http://schemas.microsoft.com/office/drawing/2014/main" id="{461E2E41-B9BE-1B4B-922C-55681844FA3C}"/>
              </a:ext>
            </a:extLst>
          </p:cNvPr>
          <p:cNvGrpSpPr/>
          <p:nvPr/>
        </p:nvGrpSpPr>
        <p:grpSpPr>
          <a:xfrm>
            <a:off x="413004" y="5792934"/>
            <a:ext cx="11324226" cy="479052"/>
            <a:chOff x="413004" y="5792934"/>
            <a:chExt cx="11324226" cy="479052"/>
          </a:xfrm>
        </p:grpSpPr>
        <p:grpSp>
          <p:nvGrpSpPr>
            <p:cNvPr id="50" name="Group 49">
              <a:extLst>
                <a:ext uri="{FF2B5EF4-FFF2-40B4-BE49-F238E27FC236}">
                  <a16:creationId xmlns:a16="http://schemas.microsoft.com/office/drawing/2014/main" id="{953B4068-A587-5A44-A46D-07D13B457643}"/>
                </a:ext>
              </a:extLst>
            </p:cNvPr>
            <p:cNvGrpSpPr/>
            <p:nvPr/>
          </p:nvGrpSpPr>
          <p:grpSpPr>
            <a:xfrm>
              <a:off x="413004" y="5792934"/>
              <a:ext cx="11324226" cy="479052"/>
              <a:chOff x="599435" y="5957623"/>
              <a:chExt cx="11324226" cy="479052"/>
            </a:xfrm>
          </p:grpSpPr>
          <p:sp>
            <p:nvSpPr>
              <p:cNvPr id="51" name="Chevron 37">
                <a:extLst>
                  <a:ext uri="{FF2B5EF4-FFF2-40B4-BE49-F238E27FC236}">
                    <a16:creationId xmlns:a16="http://schemas.microsoft.com/office/drawing/2014/main" id="{50D037BB-BF9F-E14F-9730-793F9771C5DE}"/>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52" name="Chevron 37">
                <a:extLst>
                  <a:ext uri="{FF2B5EF4-FFF2-40B4-BE49-F238E27FC236}">
                    <a16:creationId xmlns:a16="http://schemas.microsoft.com/office/drawing/2014/main" id="{6EDCB462-CA7F-924A-8E7D-1E4D739F1D5A}"/>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53" name="Chevron 37">
                <a:extLst>
                  <a:ext uri="{FF2B5EF4-FFF2-40B4-BE49-F238E27FC236}">
                    <a16:creationId xmlns:a16="http://schemas.microsoft.com/office/drawing/2014/main" id="{F798DD40-9D41-3F44-A042-B94A521FAA04}"/>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54" name="Chevron 37">
                <a:extLst>
                  <a:ext uri="{FF2B5EF4-FFF2-40B4-BE49-F238E27FC236}">
                    <a16:creationId xmlns:a16="http://schemas.microsoft.com/office/drawing/2014/main" id="{462B4D52-7ACA-4249-A7D4-DCAD95F088BA}"/>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55" name="Chevron 37">
                <a:extLst>
                  <a:ext uri="{FF2B5EF4-FFF2-40B4-BE49-F238E27FC236}">
                    <a16:creationId xmlns:a16="http://schemas.microsoft.com/office/drawing/2014/main" id="{393FD61F-7AC7-9D41-BB2E-B2D5BB1F9526}"/>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56" name="Chevron 37">
                <a:extLst>
                  <a:ext uri="{FF2B5EF4-FFF2-40B4-BE49-F238E27FC236}">
                    <a16:creationId xmlns:a16="http://schemas.microsoft.com/office/drawing/2014/main" id="{0CA98B59-5F20-0245-9FF4-7F1C0ACBDE06}"/>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57" name="Chevron 37">
                <a:extLst>
                  <a:ext uri="{FF2B5EF4-FFF2-40B4-BE49-F238E27FC236}">
                    <a16:creationId xmlns:a16="http://schemas.microsoft.com/office/drawing/2014/main" id="{3C788AD3-B9A3-AA4D-A49E-8ED77AD5C5C1}"/>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19" name="Chevron 37">
              <a:extLst>
                <a:ext uri="{FF2B5EF4-FFF2-40B4-BE49-F238E27FC236}">
                  <a16:creationId xmlns:a16="http://schemas.microsoft.com/office/drawing/2014/main" id="{EE148490-20B7-A24F-A2C7-C5B09D00E91E}"/>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289224543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1">
            <a:extLst>
              <a:ext uri="{FF2B5EF4-FFF2-40B4-BE49-F238E27FC236}">
                <a16:creationId xmlns:a16="http://schemas.microsoft.com/office/drawing/2014/main" id="{2E2CE1CD-7CC2-6C43-B7F1-C2EA1D962192}"/>
              </a:ext>
            </a:extLst>
          </p:cNvPr>
          <p:cNvSpPr txBox="1">
            <a:spLocks/>
          </p:cNvSpPr>
          <p:nvPr/>
        </p:nvSpPr>
        <p:spPr>
          <a:xfrm>
            <a:off x="441230" y="2910730"/>
            <a:ext cx="5653182" cy="4515652"/>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231682" marR="0" lvl="1" indent="0" algn="l" defTabSz="457017" rtl="0" eaLnBrk="1" fontAlgn="auto" latinLnBrk="0" hangingPunct="1">
              <a:lnSpc>
                <a:spcPct val="90000"/>
              </a:lnSpc>
              <a:spcBef>
                <a:spcPts val="600"/>
              </a:spcBef>
              <a:spcAft>
                <a:spcPts val="0"/>
              </a:spcAft>
              <a:buClr>
                <a:srgbClr val="283D40"/>
              </a:buClr>
              <a:buSzTx/>
              <a:buFont typeface="Arial"/>
              <a:buNone/>
              <a:tabLst>
                <a:tab pos="685800" algn="l"/>
              </a:tabLst>
              <a:defRPr/>
            </a:pPr>
            <a:endParaRPr kumimoji="0" lang="en-US" sz="1100" b="0" i="0" u="none" strike="noStrike" kern="1200" cap="none" spc="0" normalizeH="0" baseline="0" noProof="0" dirty="0">
              <a:ln>
                <a:noFill/>
              </a:ln>
              <a:solidFill>
                <a:srgbClr val="283D40"/>
              </a:solidFill>
              <a:effectLst/>
              <a:uLnTx/>
              <a:uFillTx/>
              <a:latin typeface="Century Gothic" panose="020F0302020204030204"/>
            </a:endParaRPr>
          </a:p>
        </p:txBody>
      </p:sp>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34" name="TextBox 33">
            <a:extLst>
              <a:ext uri="{FF2B5EF4-FFF2-40B4-BE49-F238E27FC236}">
                <a16:creationId xmlns:a16="http://schemas.microsoft.com/office/drawing/2014/main" id="{A6E829EA-EB7C-4E41-AFB8-3E488EAACC1B}"/>
              </a:ext>
            </a:extLst>
          </p:cNvPr>
          <p:cNvSpPr txBox="1"/>
          <p:nvPr/>
        </p:nvSpPr>
        <p:spPr>
          <a:xfrm>
            <a:off x="441230" y="1130113"/>
            <a:ext cx="11314234" cy="646331"/>
          </a:xfrm>
          <a:prstGeom prst="rect">
            <a:avLst/>
          </a:prstGeom>
          <a:noFill/>
        </p:spPr>
        <p:txBody>
          <a:bodyPr wrap="square" rtlCol="0">
            <a:spAutoFit/>
          </a:bodyPr>
          <a:lstStyle/>
          <a:p>
            <a:pPr lvl="0">
              <a:defRPr/>
            </a:pPr>
            <a:r>
              <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Century Gothic" panose="020B0502020202020204" pitchFamily="34" charset="0"/>
                <a:cs typeface="Calibri" panose="020F0502020204030204" pitchFamily="34" charset="0"/>
              </a:rPr>
              <a:t>Your vision, business objectives, and measures of success for Vulnerability Management drive support from leadership and stakeholders and</a:t>
            </a:r>
            <a:r>
              <a:rPr lang="en-US" sz="1200" dirty="0">
                <a:solidFill>
                  <a:srgbClr val="283D40"/>
                </a:solidFill>
                <a:latin typeface="Century Gothic" panose="020B0502020202020204" pitchFamily="34" charset="0"/>
                <a:ea typeface="Century Gothic" panose="020B0502020202020204" pitchFamily="34" charset="0"/>
                <a:cs typeface="Calibri" panose="020F0502020204030204" pitchFamily="34" charset="0"/>
              </a:rPr>
              <a:t> ensures </a:t>
            </a:r>
            <a:r>
              <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Century Gothic" panose="020B0502020202020204" pitchFamily="34" charset="0"/>
                <a:cs typeface="Calibri" panose="020F0502020204030204" pitchFamily="34" charset="0"/>
              </a:rPr>
              <a:t>your implementation creates measurable value. Begin by </a:t>
            </a:r>
            <a:r>
              <a:rPr lang="en-US" sz="1200" dirty="0">
                <a:solidFill>
                  <a:srgbClr val="283D40"/>
                </a:solidFill>
                <a:latin typeface="Century Gothic" panose="020B0502020202020204" pitchFamily="34" charset="0"/>
                <a:ea typeface="Century Gothic" panose="020B0502020202020204" pitchFamily="34" charset="0"/>
                <a:cs typeface="Calibri" panose="020F0502020204030204" pitchFamily="34" charset="0"/>
              </a:rPr>
              <a:t>getting the right people involved and build a good </a:t>
            </a:r>
            <a:r>
              <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Century Gothic" panose="020B0502020202020204" pitchFamily="34" charset="0"/>
                <a:cs typeface="Calibri" panose="020F0502020204030204" pitchFamily="34" charset="0"/>
              </a:rPr>
              <a:t>understanding of the capabilities of ServiceNow Vulnerability Response</a:t>
            </a:r>
            <a:r>
              <a:rPr lang="en-US" sz="1200" dirty="0">
                <a:solidFill>
                  <a:srgbClr val="283D40"/>
                </a:solidFill>
                <a:latin typeface="Century Gothic" panose="020B0502020202020204" pitchFamily="34" charset="0"/>
                <a:ea typeface="Century Gothic" panose="020B0502020202020204" pitchFamily="34" charset="0"/>
                <a:cs typeface="Calibri" panose="020F0502020204030204" pitchFamily="34" charset="0"/>
              </a:rPr>
              <a:t>. Then</a:t>
            </a:r>
            <a:r>
              <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Century Gothic" panose="020B0502020202020204" pitchFamily="34" charset="0"/>
                <a:cs typeface="Calibri" panose="020F0502020204030204" pitchFamily="34" charset="0"/>
              </a:rPr>
              <a:t> establish a vision of where you want to be after implementation. </a:t>
            </a:r>
            <a:endParaRPr kumimoji="0" lang="en-US" sz="1050" b="0" i="0" u="none" strike="noStrike" kern="1200" cap="none" spc="0" normalizeH="0" baseline="0" noProof="0" dirty="0">
              <a:ln>
                <a:noFill/>
              </a:ln>
              <a:solidFill>
                <a:srgbClr val="283D40"/>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41230" y="313422"/>
            <a:ext cx="11314234" cy="668692"/>
          </a:xfrm>
        </p:spPr>
        <p:txBody>
          <a:bodyPr/>
          <a:lstStyle/>
          <a:p>
            <a:r>
              <a:rPr lang="en-US" dirty="0"/>
              <a:t>Step 1: Set your VR vision and outcomes</a:t>
            </a:r>
          </a:p>
        </p:txBody>
      </p:sp>
      <p:sp>
        <p:nvSpPr>
          <p:cNvPr id="29" name="Content Placeholder 11">
            <a:extLst>
              <a:ext uri="{FF2B5EF4-FFF2-40B4-BE49-F238E27FC236}">
                <a16:creationId xmlns:a16="http://schemas.microsoft.com/office/drawing/2014/main" id="{4DDD0DD8-7207-44A6-8E2A-AE3CF539D02F}"/>
              </a:ext>
            </a:extLst>
          </p:cNvPr>
          <p:cNvSpPr txBox="1">
            <a:spLocks/>
          </p:cNvSpPr>
          <p:nvPr/>
        </p:nvSpPr>
        <p:spPr>
          <a:xfrm>
            <a:off x="6102282" y="4116302"/>
            <a:ext cx="5653182" cy="2438247"/>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AFC9D12C-9D85-B74D-AF1C-6D98A00F90E9}"/>
              </a:ext>
            </a:extLst>
          </p:cNvPr>
          <p:cNvSpPr txBox="1"/>
          <p:nvPr/>
        </p:nvSpPr>
        <p:spPr>
          <a:xfrm>
            <a:off x="461975" y="1838542"/>
            <a:ext cx="10798208" cy="4339650"/>
          </a:xfrm>
          <a:prstGeom prst="rect">
            <a:avLst/>
          </a:prstGeom>
          <a:noFill/>
        </p:spPr>
        <p:txBody>
          <a:bodyPr wrap="square" numCol="1" rtlCol="0" anchor="t">
            <a:spAutoFit/>
          </a:bodyPr>
          <a:lstStyle/>
          <a:p>
            <a:pPr>
              <a:spcBef>
                <a:spcPts val="600"/>
              </a:spcBef>
              <a:defRPr/>
            </a:pPr>
            <a:r>
              <a:rPr lang="en-US" sz="1200" b="1" dirty="0">
                <a:latin typeface="Century Gothic" panose="020F0302020204030204"/>
              </a:rPr>
              <a:t>Identify the right people and teams</a:t>
            </a:r>
          </a:p>
          <a:p>
            <a:pPr marL="171450" indent="-171450">
              <a:spcBef>
                <a:spcPts val="600"/>
              </a:spcBef>
              <a:buFont typeface="Wingdings" pitchFamily="2" charset="2"/>
              <a:buChar char="q"/>
              <a:defRPr/>
            </a:pPr>
            <a:r>
              <a:rPr lang="en-US" sz="1200" b="1" dirty="0">
                <a:latin typeface="Century Gothic" panose="020F0302020204030204"/>
              </a:rPr>
              <a:t>Product and process owners: </a:t>
            </a:r>
          </a:p>
          <a:p>
            <a:pPr marL="628015" lvl="1" indent="-171450">
              <a:spcBef>
                <a:spcPts val="600"/>
              </a:spcBef>
              <a:buFont typeface="Wingdings" pitchFamily="2" charset="2"/>
              <a:buChar char="q"/>
              <a:defRPr/>
            </a:pPr>
            <a:r>
              <a:rPr lang="en-US" sz="1200" b="1" dirty="0">
                <a:solidFill>
                  <a:srgbClr val="283D40"/>
                </a:solidFill>
              </a:rPr>
              <a:t>ServiceNow platform team – </a:t>
            </a:r>
            <a:r>
              <a:rPr lang="en-US" sz="1200" dirty="0">
                <a:solidFill>
                  <a:srgbClr val="283D40"/>
                </a:solidFill>
              </a:rPr>
              <a:t>The ServiceNow platform team will own and maintain ServiceNow VR. Some organizations elect a member or members from the vulnerability response team to own the VR administration duties. </a:t>
            </a:r>
            <a:endParaRPr lang="en-US" sz="1200" b="1" i="0" strike="noStrike" kern="1200" cap="none" spc="0" normalizeH="0" baseline="0" noProof="0" dirty="0">
              <a:ln>
                <a:noFill/>
              </a:ln>
              <a:effectLst/>
              <a:uLnTx/>
              <a:uFillTx/>
              <a:latin typeface="Century Gothic" panose="020F0302020204030204"/>
            </a:endParaRPr>
          </a:p>
          <a:p>
            <a:pPr marL="628015" lvl="1" indent="-171450">
              <a:spcBef>
                <a:spcPts val="600"/>
              </a:spcBef>
              <a:buFont typeface="Wingdings" pitchFamily="2" charset="2"/>
              <a:buChar char="q"/>
              <a:defRPr/>
            </a:pPr>
            <a:r>
              <a:rPr lang="en-US" sz="1200" b="1" dirty="0"/>
              <a:t>Vulnerability Response technical administrators –</a:t>
            </a:r>
            <a:r>
              <a:rPr lang="en-US" sz="1200" dirty="0"/>
              <a:t> These administrators responsible for the administration and configuration of ServiceNow VR and third-party vulnerability response applications (like Qualys, Rapid7, and Tenable).</a:t>
            </a:r>
            <a:endParaRPr lang="en-US" sz="1200" b="1" dirty="0"/>
          </a:p>
          <a:p>
            <a:pPr marL="628015" lvl="1" indent="-171450">
              <a:spcBef>
                <a:spcPts val="600"/>
              </a:spcBef>
              <a:buFont typeface="Wingdings" pitchFamily="2" charset="2"/>
              <a:buChar char="q"/>
              <a:defRPr/>
            </a:pPr>
            <a:r>
              <a:rPr kumimoji="0" lang="en-US" sz="1200" b="1" i="0" strike="noStrike" kern="1200" cap="none" spc="0" normalizeH="0" baseline="0" noProof="0" dirty="0">
                <a:ln>
                  <a:noFill/>
                </a:ln>
                <a:effectLst/>
                <a:uLnTx/>
                <a:uFillTx/>
                <a:latin typeface="Century Gothic" panose="020F0302020204030204"/>
              </a:rPr>
              <a:t>Vulnerability Response business process owner – </a:t>
            </a:r>
            <a:r>
              <a:rPr kumimoji="0" lang="en-US" sz="1200" i="0" strike="noStrike" kern="1200" cap="none" spc="0" normalizeH="0" baseline="0" noProof="0" dirty="0">
                <a:ln>
                  <a:noFill/>
                </a:ln>
                <a:effectLst/>
                <a:uLnTx/>
                <a:uFillTx/>
                <a:latin typeface="Century Gothic" panose="020F0302020204030204"/>
              </a:rPr>
              <a:t>This person is responsible for vulnerability response policies and procedures.</a:t>
            </a:r>
            <a:r>
              <a:rPr lang="en-US" sz="1200" dirty="0">
                <a:latin typeface="Century Gothic" panose="020F0302020204030204"/>
              </a:rPr>
              <a:t> </a:t>
            </a:r>
            <a:endParaRPr lang="en-US" sz="1200" b="1" i="0" strike="noStrike" kern="1200" cap="none" spc="0" normalizeH="0" baseline="0" noProof="0" dirty="0">
              <a:ln>
                <a:noFill/>
              </a:ln>
              <a:effectLst/>
              <a:uLnTx/>
              <a:uFillTx/>
              <a:latin typeface="Century Gothic" panose="020F0302020204030204"/>
            </a:endParaRPr>
          </a:p>
          <a:p>
            <a:pPr marL="628015" lvl="1" indent="-171450">
              <a:spcBef>
                <a:spcPts val="600"/>
              </a:spcBef>
              <a:buFont typeface="Wingdings" pitchFamily="2" charset="2"/>
              <a:buChar char="q"/>
              <a:defRPr/>
            </a:pPr>
            <a:r>
              <a:rPr lang="en-US" sz="1200" b="1" dirty="0">
                <a:latin typeface="Century Gothic" panose="020F0302020204030204"/>
              </a:rPr>
              <a:t>Vulnerability Response analysts – </a:t>
            </a:r>
            <a:r>
              <a:rPr lang="en-US" sz="1200" dirty="0">
                <a:latin typeface="Century Gothic" panose="020F0302020204030204"/>
              </a:rPr>
              <a:t>Conduct day-to-day vulnerability response activities, such as assigning remediation activities, tracking remediation progress, and acting as an escalation point for remediation teams.</a:t>
            </a:r>
            <a:endParaRPr lang="en-US" sz="1200" b="1" dirty="0">
              <a:latin typeface="Century Gothic" panose="020F0302020204030204"/>
            </a:endParaRPr>
          </a:p>
          <a:p>
            <a:pPr marL="628015" lvl="1" indent="-171450">
              <a:spcBef>
                <a:spcPts val="600"/>
              </a:spcBef>
              <a:buFont typeface="Wingdings" pitchFamily="2" charset="2"/>
              <a:buChar char="q"/>
              <a:defRPr/>
            </a:pPr>
            <a:r>
              <a:rPr lang="en-US" sz="1200" b="1" dirty="0">
                <a:latin typeface="Century Gothic" panose="020F0302020204030204"/>
              </a:rPr>
              <a:t>Remediation teams – </a:t>
            </a:r>
            <a:r>
              <a:rPr lang="en-US" sz="1200" dirty="0">
                <a:latin typeface="Century Gothic" panose="020F0302020204030204"/>
              </a:rPr>
              <a:t>These teams handle the remediation activities, like patching, on identified vulnerabilities.</a:t>
            </a:r>
          </a:p>
          <a:p>
            <a:pPr marL="456565" lvl="1">
              <a:spcBef>
                <a:spcPts val="600"/>
              </a:spcBef>
              <a:defRPr/>
            </a:pPr>
            <a:endParaRPr lang="en-US" sz="1200" b="1" dirty="0">
              <a:latin typeface="Century Gothic" panose="020F0302020204030204"/>
            </a:endParaRPr>
          </a:p>
          <a:p>
            <a:pPr marL="171450" lvl="0" indent="-171450">
              <a:spcBef>
                <a:spcPts val="600"/>
              </a:spcBef>
              <a:buFont typeface="Wingdings" pitchFamily="2" charset="2"/>
              <a:buChar char="q"/>
              <a:defRPr/>
            </a:pPr>
            <a:r>
              <a:rPr lang="en-US" sz="1200" b="1" dirty="0"/>
              <a:t>Key additional stakeholders to involve in planning:</a:t>
            </a:r>
          </a:p>
          <a:p>
            <a:pPr marL="628015" lvl="1" indent="-171450">
              <a:spcBef>
                <a:spcPts val="600"/>
              </a:spcBef>
              <a:buFont typeface="Wingdings" pitchFamily="2" charset="2"/>
              <a:buChar char="q"/>
              <a:defRPr/>
            </a:pPr>
            <a:r>
              <a:rPr lang="en-US" sz="1200" b="1" dirty="0"/>
              <a:t>CISO (or CSO) – </a:t>
            </a:r>
            <a:r>
              <a:rPr lang="en-US" sz="1200" dirty="0"/>
              <a:t>Frequently acts as the executive sponsor and must support the implementation for it to be successful</a:t>
            </a:r>
            <a:endParaRPr lang="en-US" sz="1200" b="1" dirty="0"/>
          </a:p>
          <a:p>
            <a:pPr marL="628015" lvl="1" indent="-171450">
              <a:spcBef>
                <a:spcPts val="600"/>
              </a:spcBef>
              <a:buFont typeface="Wingdings" pitchFamily="2" charset="2"/>
              <a:buChar char="q"/>
              <a:defRPr/>
            </a:pPr>
            <a:r>
              <a:rPr lang="en-US" sz="1200" b="1" dirty="0"/>
              <a:t>Change management team – </a:t>
            </a:r>
            <a:r>
              <a:rPr lang="en-US" sz="1200" dirty="0"/>
              <a:t>Provides</a:t>
            </a:r>
            <a:r>
              <a:rPr lang="en-US" sz="1200" b="1" dirty="0"/>
              <a:t> </a:t>
            </a:r>
            <a:r>
              <a:rPr lang="en-US" sz="1200" dirty="0"/>
              <a:t>critical support for the remediation team when working through the change management process to perform remediation</a:t>
            </a:r>
          </a:p>
          <a:p>
            <a:pPr marL="628015" lvl="1" indent="-171450">
              <a:spcBef>
                <a:spcPts val="600"/>
              </a:spcBef>
              <a:buFont typeface="Wingdings" pitchFamily="2" charset="2"/>
              <a:buChar char="q"/>
              <a:defRPr/>
            </a:pPr>
            <a:r>
              <a:rPr lang="en-US" sz="1200" b="1" dirty="0">
                <a:latin typeface="Century Gothic" panose="020F0302020204030204"/>
              </a:rPr>
              <a:t>ServiceNow Configuration Management Database (CMDB) team – </a:t>
            </a:r>
            <a:r>
              <a:rPr lang="en-US" sz="1200" dirty="0">
                <a:latin typeface="Century Gothic" panose="020F0302020204030204"/>
              </a:rPr>
              <a:t>Provides expertise on the setup and maintenance of your ServiceNow CMDB for integration with ServiceNow VR</a:t>
            </a:r>
            <a:endParaRPr lang="en-US" sz="1200" b="1" dirty="0">
              <a:latin typeface="Century Gothic" panose="020F0302020204030204"/>
            </a:endParaRPr>
          </a:p>
          <a:p>
            <a:pPr marL="628015" lvl="1" indent="-171450">
              <a:spcBef>
                <a:spcPts val="600"/>
              </a:spcBef>
              <a:buFont typeface="Wingdings" pitchFamily="2" charset="2"/>
              <a:buChar char="q"/>
              <a:defRPr/>
            </a:pPr>
            <a:endParaRPr lang="en-US" sz="1200" b="1" dirty="0">
              <a:latin typeface="Century Gothic" panose="020F0302020204030204"/>
            </a:endParaRPr>
          </a:p>
        </p:txBody>
      </p:sp>
      <p:grpSp>
        <p:nvGrpSpPr>
          <p:cNvPr id="26" name="Group 25">
            <a:extLst>
              <a:ext uri="{FF2B5EF4-FFF2-40B4-BE49-F238E27FC236}">
                <a16:creationId xmlns:a16="http://schemas.microsoft.com/office/drawing/2014/main" id="{AE66507A-6374-5949-813B-B0600D610074}"/>
              </a:ext>
            </a:extLst>
          </p:cNvPr>
          <p:cNvGrpSpPr/>
          <p:nvPr/>
        </p:nvGrpSpPr>
        <p:grpSpPr>
          <a:xfrm>
            <a:off x="440169" y="5938666"/>
            <a:ext cx="11324226" cy="479052"/>
            <a:chOff x="413004" y="5792934"/>
            <a:chExt cx="11324226" cy="479052"/>
          </a:xfrm>
        </p:grpSpPr>
        <p:grpSp>
          <p:nvGrpSpPr>
            <p:cNvPr id="32" name="Group 31">
              <a:extLst>
                <a:ext uri="{FF2B5EF4-FFF2-40B4-BE49-F238E27FC236}">
                  <a16:creationId xmlns:a16="http://schemas.microsoft.com/office/drawing/2014/main" id="{65738C4E-2A25-F34E-8AD1-B9E54719E795}"/>
                </a:ext>
              </a:extLst>
            </p:cNvPr>
            <p:cNvGrpSpPr/>
            <p:nvPr/>
          </p:nvGrpSpPr>
          <p:grpSpPr>
            <a:xfrm>
              <a:off x="413004" y="5792934"/>
              <a:ext cx="11324226" cy="479052"/>
              <a:chOff x="599435" y="5957623"/>
              <a:chExt cx="11324226" cy="479052"/>
            </a:xfrm>
          </p:grpSpPr>
          <p:sp>
            <p:nvSpPr>
              <p:cNvPr id="39" name="Chevron 37">
                <a:extLst>
                  <a:ext uri="{FF2B5EF4-FFF2-40B4-BE49-F238E27FC236}">
                    <a16:creationId xmlns:a16="http://schemas.microsoft.com/office/drawing/2014/main" id="{2B97F975-97F3-6D4C-9CC5-269D34AD88C1}"/>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40" name="Chevron 37">
                <a:extLst>
                  <a:ext uri="{FF2B5EF4-FFF2-40B4-BE49-F238E27FC236}">
                    <a16:creationId xmlns:a16="http://schemas.microsoft.com/office/drawing/2014/main" id="{720BBE0D-2DAF-C949-883C-F5526384702E}"/>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41" name="Chevron 37">
                <a:extLst>
                  <a:ext uri="{FF2B5EF4-FFF2-40B4-BE49-F238E27FC236}">
                    <a16:creationId xmlns:a16="http://schemas.microsoft.com/office/drawing/2014/main" id="{0EF9B1B1-1B9B-A64C-A869-EC545C81F427}"/>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42" name="Chevron 37">
                <a:extLst>
                  <a:ext uri="{FF2B5EF4-FFF2-40B4-BE49-F238E27FC236}">
                    <a16:creationId xmlns:a16="http://schemas.microsoft.com/office/drawing/2014/main" id="{8C450327-8A95-0A48-8868-B40A797C2D2D}"/>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43" name="Chevron 37">
                <a:extLst>
                  <a:ext uri="{FF2B5EF4-FFF2-40B4-BE49-F238E27FC236}">
                    <a16:creationId xmlns:a16="http://schemas.microsoft.com/office/drawing/2014/main" id="{66D81E40-1868-904B-85B1-EE1002AD2859}"/>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44" name="Chevron 37">
                <a:extLst>
                  <a:ext uri="{FF2B5EF4-FFF2-40B4-BE49-F238E27FC236}">
                    <a16:creationId xmlns:a16="http://schemas.microsoft.com/office/drawing/2014/main" id="{D9785415-CC23-1342-BA29-A60EBF9DE6A2}"/>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45" name="Chevron 37">
                <a:extLst>
                  <a:ext uri="{FF2B5EF4-FFF2-40B4-BE49-F238E27FC236}">
                    <a16:creationId xmlns:a16="http://schemas.microsoft.com/office/drawing/2014/main" id="{96029D29-F98A-5E4A-98B7-4325345AB76C}"/>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38" name="Chevron 37">
              <a:extLst>
                <a:ext uri="{FF2B5EF4-FFF2-40B4-BE49-F238E27FC236}">
                  <a16:creationId xmlns:a16="http://schemas.microsoft.com/office/drawing/2014/main" id="{632C0358-DA47-8C4F-9E7C-00F2C077A40E}"/>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494663904"/>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1">
            <a:extLst>
              <a:ext uri="{FF2B5EF4-FFF2-40B4-BE49-F238E27FC236}">
                <a16:creationId xmlns:a16="http://schemas.microsoft.com/office/drawing/2014/main" id="{2E2CE1CD-7CC2-6C43-B7F1-C2EA1D962192}"/>
              </a:ext>
            </a:extLst>
          </p:cNvPr>
          <p:cNvSpPr txBox="1">
            <a:spLocks/>
          </p:cNvSpPr>
          <p:nvPr/>
        </p:nvSpPr>
        <p:spPr>
          <a:xfrm>
            <a:off x="441230" y="2910730"/>
            <a:ext cx="5653182" cy="4515652"/>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231682" marR="0" lvl="1" indent="0" algn="l" defTabSz="457017" rtl="0" eaLnBrk="1" fontAlgn="auto" latinLnBrk="0" hangingPunct="1">
              <a:lnSpc>
                <a:spcPct val="90000"/>
              </a:lnSpc>
              <a:spcBef>
                <a:spcPts val="600"/>
              </a:spcBef>
              <a:spcAft>
                <a:spcPts val="0"/>
              </a:spcAft>
              <a:buClr>
                <a:srgbClr val="283D40"/>
              </a:buClr>
              <a:buSzTx/>
              <a:buFont typeface="Arial"/>
              <a:buNone/>
              <a:tabLst>
                <a:tab pos="685800" algn="l"/>
              </a:tabLst>
              <a:defRPr/>
            </a:pPr>
            <a:endParaRPr kumimoji="0" lang="en-US" sz="1100" b="0" i="0" u="none" strike="noStrike" kern="1200" cap="none" spc="0" normalizeH="0" baseline="0" noProof="0" dirty="0">
              <a:ln>
                <a:noFill/>
              </a:ln>
              <a:solidFill>
                <a:srgbClr val="283D40"/>
              </a:solidFill>
              <a:effectLst/>
              <a:uLnTx/>
              <a:uFillTx/>
              <a:latin typeface="Century Gothic" panose="020F0302020204030204"/>
            </a:endParaRPr>
          </a:p>
        </p:txBody>
      </p:sp>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38912" y="310896"/>
            <a:ext cx="11314234" cy="668692"/>
          </a:xfrm>
        </p:spPr>
        <p:txBody>
          <a:bodyPr/>
          <a:lstStyle/>
          <a:p>
            <a:r>
              <a:rPr lang="en-US" dirty="0"/>
              <a:t>Step 1: Set VR vision and outcomes</a:t>
            </a:r>
            <a:r>
              <a:rPr lang="en-US" b="0" dirty="0"/>
              <a:t> (Continued)</a:t>
            </a:r>
          </a:p>
        </p:txBody>
      </p:sp>
      <p:sp>
        <p:nvSpPr>
          <p:cNvPr id="29" name="Content Placeholder 11">
            <a:extLst>
              <a:ext uri="{FF2B5EF4-FFF2-40B4-BE49-F238E27FC236}">
                <a16:creationId xmlns:a16="http://schemas.microsoft.com/office/drawing/2014/main" id="{4DDD0DD8-7207-44A6-8E2A-AE3CF539D02F}"/>
              </a:ext>
            </a:extLst>
          </p:cNvPr>
          <p:cNvSpPr txBox="1">
            <a:spLocks/>
          </p:cNvSpPr>
          <p:nvPr/>
        </p:nvSpPr>
        <p:spPr>
          <a:xfrm>
            <a:off x="6102282" y="4116302"/>
            <a:ext cx="5653182" cy="2438247"/>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9B1A8652-56C7-B646-9BBA-341EBABAF2C2}"/>
              </a:ext>
            </a:extLst>
          </p:cNvPr>
          <p:cNvSpPr txBox="1"/>
          <p:nvPr/>
        </p:nvSpPr>
        <p:spPr>
          <a:xfrm>
            <a:off x="433361" y="2412890"/>
            <a:ext cx="11314234" cy="538609"/>
          </a:xfrm>
          <a:prstGeom prst="rect">
            <a:avLst/>
          </a:prstGeom>
          <a:noFill/>
        </p:spPr>
        <p:txBody>
          <a:bodyPr wrap="square" rtlCol="0" anchor="t">
            <a:spAutoFit/>
          </a:bodyPr>
          <a:lstStyle/>
          <a:p>
            <a:pPr>
              <a:spcBef>
                <a:spcPts val="600"/>
              </a:spcBef>
            </a:pPr>
            <a:r>
              <a:rPr lang="en-US" sz="1200" b="1" dirty="0">
                <a:latin typeface="Century Gothic" panose="020B0502020202020204" pitchFamily="34" charset="0"/>
              </a:rPr>
              <a:t>Answer the following questions to generate a clear, measurable definition of your vision and desired business outcomes for Vulnerability Response: </a:t>
            </a:r>
          </a:p>
          <a:p>
            <a:pPr marL="285750" indent="-285750">
              <a:spcBef>
                <a:spcPts val="600"/>
              </a:spcBef>
              <a:buFont typeface="Wingdings" pitchFamily="2" charset="2"/>
              <a:buChar char="q"/>
            </a:pPr>
            <a:r>
              <a:rPr lang="en-US" sz="1200" b="1" dirty="0"/>
              <a:t>What business outcomes do we want to achieve? </a:t>
            </a:r>
            <a:r>
              <a:rPr lang="en-US" sz="1200" dirty="0"/>
              <a:t>Many organizations often cite one or more of these objectives:</a:t>
            </a:r>
          </a:p>
        </p:txBody>
      </p:sp>
      <p:sp>
        <p:nvSpPr>
          <p:cNvPr id="15" name="TextBox 14">
            <a:extLst>
              <a:ext uri="{FF2B5EF4-FFF2-40B4-BE49-F238E27FC236}">
                <a16:creationId xmlns:a16="http://schemas.microsoft.com/office/drawing/2014/main" id="{D7CCE34E-F338-2446-B9F1-797D5561D771}"/>
              </a:ext>
            </a:extLst>
          </p:cNvPr>
          <p:cNvSpPr txBox="1"/>
          <p:nvPr/>
        </p:nvSpPr>
        <p:spPr>
          <a:xfrm>
            <a:off x="445165" y="1089451"/>
            <a:ext cx="11314234" cy="1323439"/>
          </a:xfrm>
          <a:prstGeom prst="rect">
            <a:avLst/>
          </a:prstGeom>
          <a:noFill/>
        </p:spPr>
        <p:txBody>
          <a:bodyPr wrap="square" rtlCol="0">
            <a:spAutoFit/>
          </a:bodyPr>
          <a:lstStyle/>
          <a:p>
            <a:pPr algn="l"/>
            <a:r>
              <a:rPr lang="en-US" sz="1200" b="1" dirty="0"/>
              <a:t>Review VR’s features and functionality</a:t>
            </a:r>
          </a:p>
          <a:p>
            <a:pPr marL="285750" lvl="0" indent="-285750">
              <a:spcBef>
                <a:spcPts val="600"/>
              </a:spcBef>
              <a:buFont typeface="Wingdings" pitchFamily="2" charset="2"/>
              <a:buChar char="q"/>
            </a:pPr>
            <a:r>
              <a:rPr lang="en-US" sz="1200" dirty="0"/>
              <a:t>Read the ServiceNow </a:t>
            </a:r>
            <a:r>
              <a:rPr lang="en-US" sz="1200" dirty="0">
                <a:hlinkClick r:id="rId3"/>
              </a:rPr>
              <a:t>VR overview</a:t>
            </a:r>
            <a:r>
              <a:rPr lang="en-US" sz="1200" dirty="0"/>
              <a:t> on the ServiceNow website. Take note of the features, functionality, and benefits of ServiceNow VR.</a:t>
            </a:r>
          </a:p>
          <a:p>
            <a:pPr marL="285750" lvl="0" indent="-285750">
              <a:spcBef>
                <a:spcPts val="600"/>
              </a:spcBef>
              <a:buFont typeface="Wingdings" pitchFamily="2" charset="2"/>
              <a:buChar char="q"/>
            </a:pPr>
            <a:r>
              <a:rPr lang="en-US" sz="1200" dirty="0"/>
              <a:t>Review the </a:t>
            </a:r>
            <a:r>
              <a:rPr lang="en-US" sz="1200" dirty="0">
                <a:hlinkClick r:id="rId4"/>
              </a:rPr>
              <a:t>VR Success Map</a:t>
            </a:r>
            <a:r>
              <a:rPr lang="en-US" sz="1200" dirty="0"/>
              <a:t> to understand the processes and best practices you’ll need to implement and maintain to get maximum value.</a:t>
            </a:r>
          </a:p>
          <a:p>
            <a:pPr marL="285750" lvl="0" indent="-285750">
              <a:spcBef>
                <a:spcPts val="600"/>
              </a:spcBef>
              <a:buFont typeface="Wingdings" pitchFamily="2" charset="2"/>
              <a:buChar char="q"/>
            </a:pPr>
            <a:r>
              <a:rPr lang="en-US" sz="1200" dirty="0"/>
              <a:t>Review the ServiceNow </a:t>
            </a:r>
            <a:r>
              <a:rPr lang="en-US" sz="1200" dirty="0">
                <a:hlinkClick r:id="rId5"/>
              </a:rPr>
              <a:t>VR product docs</a:t>
            </a:r>
            <a:r>
              <a:rPr lang="en-US" sz="1200" dirty="0"/>
              <a:t>. These resources are more technical and provide additional functionality detail. </a:t>
            </a:r>
          </a:p>
          <a:p>
            <a:pPr marL="285750" lvl="0" indent="-285750">
              <a:spcBef>
                <a:spcPts val="600"/>
              </a:spcBef>
              <a:buFont typeface="Wingdings" pitchFamily="2" charset="2"/>
              <a:buChar char="q"/>
            </a:pPr>
            <a:r>
              <a:rPr lang="en-US" sz="1200" dirty="0"/>
              <a:t>Watch this webinar: </a:t>
            </a:r>
            <a:r>
              <a:rPr lang="en-US" sz="1200" dirty="0">
                <a:hlinkClick r:id="rId6"/>
              </a:rPr>
              <a:t>Ask the Experts: Vulnerability Response</a:t>
            </a:r>
            <a:r>
              <a:rPr lang="en-US" sz="1200" dirty="0"/>
              <a:t>.</a:t>
            </a:r>
          </a:p>
        </p:txBody>
      </p:sp>
      <p:grpSp>
        <p:nvGrpSpPr>
          <p:cNvPr id="23" name="Group 22">
            <a:extLst>
              <a:ext uri="{FF2B5EF4-FFF2-40B4-BE49-F238E27FC236}">
                <a16:creationId xmlns:a16="http://schemas.microsoft.com/office/drawing/2014/main" id="{269363DF-38EE-0B48-9986-C25AB710B745}"/>
              </a:ext>
            </a:extLst>
          </p:cNvPr>
          <p:cNvGrpSpPr/>
          <p:nvPr/>
        </p:nvGrpSpPr>
        <p:grpSpPr>
          <a:xfrm>
            <a:off x="440169" y="5938666"/>
            <a:ext cx="11324226" cy="479052"/>
            <a:chOff x="413004" y="5792934"/>
            <a:chExt cx="11324226" cy="479052"/>
          </a:xfrm>
        </p:grpSpPr>
        <p:grpSp>
          <p:nvGrpSpPr>
            <p:cNvPr id="24" name="Group 23">
              <a:extLst>
                <a:ext uri="{FF2B5EF4-FFF2-40B4-BE49-F238E27FC236}">
                  <a16:creationId xmlns:a16="http://schemas.microsoft.com/office/drawing/2014/main" id="{7EBCF0F7-A338-324B-8B51-2EED215FFA84}"/>
                </a:ext>
              </a:extLst>
            </p:cNvPr>
            <p:cNvGrpSpPr/>
            <p:nvPr/>
          </p:nvGrpSpPr>
          <p:grpSpPr>
            <a:xfrm>
              <a:off x="413004" y="5792934"/>
              <a:ext cx="11324226" cy="479052"/>
              <a:chOff x="599435" y="5957623"/>
              <a:chExt cx="11324226" cy="479052"/>
            </a:xfrm>
          </p:grpSpPr>
          <p:sp>
            <p:nvSpPr>
              <p:cNvPr id="26" name="Chevron 37">
                <a:extLst>
                  <a:ext uri="{FF2B5EF4-FFF2-40B4-BE49-F238E27FC236}">
                    <a16:creationId xmlns:a16="http://schemas.microsoft.com/office/drawing/2014/main" id="{0A9C2D64-C990-CC43-8B86-AE4FB6414A96}"/>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31" name="Chevron 37">
                <a:extLst>
                  <a:ext uri="{FF2B5EF4-FFF2-40B4-BE49-F238E27FC236}">
                    <a16:creationId xmlns:a16="http://schemas.microsoft.com/office/drawing/2014/main" id="{065F0CCF-B198-364C-822E-8B7825804FE8}"/>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32" name="Chevron 37">
                <a:extLst>
                  <a:ext uri="{FF2B5EF4-FFF2-40B4-BE49-F238E27FC236}">
                    <a16:creationId xmlns:a16="http://schemas.microsoft.com/office/drawing/2014/main" id="{18DB9ED4-C2AB-1F48-B7D8-96121B49BEEB}"/>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3" name="Chevron 37">
                <a:extLst>
                  <a:ext uri="{FF2B5EF4-FFF2-40B4-BE49-F238E27FC236}">
                    <a16:creationId xmlns:a16="http://schemas.microsoft.com/office/drawing/2014/main" id="{1B8C6AC7-8923-5E42-AF3C-CED9DC7A4A9D}"/>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4" name="Chevron 37">
                <a:extLst>
                  <a:ext uri="{FF2B5EF4-FFF2-40B4-BE49-F238E27FC236}">
                    <a16:creationId xmlns:a16="http://schemas.microsoft.com/office/drawing/2014/main" id="{83069C56-5BF5-2842-B7E9-35C2F4A3669A}"/>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5" name="Chevron 37">
                <a:extLst>
                  <a:ext uri="{FF2B5EF4-FFF2-40B4-BE49-F238E27FC236}">
                    <a16:creationId xmlns:a16="http://schemas.microsoft.com/office/drawing/2014/main" id="{9B59D652-8463-9449-8EF1-26362F25A3EA}"/>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6" name="Chevron 37">
                <a:extLst>
                  <a:ext uri="{FF2B5EF4-FFF2-40B4-BE49-F238E27FC236}">
                    <a16:creationId xmlns:a16="http://schemas.microsoft.com/office/drawing/2014/main" id="{E9015579-9D16-BA4B-938E-C057D89741C0}"/>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25" name="Chevron 24">
              <a:extLst>
                <a:ext uri="{FF2B5EF4-FFF2-40B4-BE49-F238E27FC236}">
                  <a16:creationId xmlns:a16="http://schemas.microsoft.com/office/drawing/2014/main" id="{A5DC6404-2789-904C-B76C-089CB49EAEC1}"/>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
        <p:nvSpPr>
          <p:cNvPr id="2" name="TextBox 1">
            <a:extLst>
              <a:ext uri="{FF2B5EF4-FFF2-40B4-BE49-F238E27FC236}">
                <a16:creationId xmlns:a16="http://schemas.microsoft.com/office/drawing/2014/main" id="{89FBB8A5-2F5D-C848-B595-60B1A181788A}"/>
              </a:ext>
            </a:extLst>
          </p:cNvPr>
          <p:cNvSpPr txBox="1"/>
          <p:nvPr/>
        </p:nvSpPr>
        <p:spPr>
          <a:xfrm>
            <a:off x="440168" y="2951500"/>
            <a:ext cx="10874066" cy="784830"/>
          </a:xfrm>
          <a:prstGeom prst="rect">
            <a:avLst/>
          </a:prstGeom>
          <a:noFill/>
        </p:spPr>
        <p:txBody>
          <a:bodyPr wrap="none" numCol="2" rtlCol="0">
            <a:noAutofit/>
          </a:bodyPr>
          <a:lstStyle/>
          <a:p>
            <a:pPr marL="742790" lvl="1" indent="-285750">
              <a:spcBef>
                <a:spcPts val="600"/>
              </a:spcBef>
              <a:buFont typeface="Wingdings" pitchFamily="2" charset="2"/>
              <a:buChar char="q"/>
            </a:pPr>
            <a:r>
              <a:rPr lang="en-US" sz="1200" dirty="0"/>
              <a:t>Singe system of record and/or action</a:t>
            </a:r>
          </a:p>
          <a:p>
            <a:pPr marL="742790" lvl="1" indent="-285750">
              <a:spcBef>
                <a:spcPts val="600"/>
              </a:spcBef>
              <a:buFont typeface="Wingdings" pitchFamily="2" charset="2"/>
              <a:buChar char="q"/>
            </a:pPr>
            <a:r>
              <a:rPr lang="en-US" sz="1200" dirty="0"/>
              <a:t>Automated vulnerability assignment and prioritization</a:t>
            </a:r>
          </a:p>
          <a:p>
            <a:pPr marL="742790" lvl="1" indent="-285750">
              <a:spcBef>
                <a:spcPts val="600"/>
              </a:spcBef>
              <a:buFont typeface="Wingdings" pitchFamily="2" charset="2"/>
              <a:buChar char="q"/>
            </a:pPr>
            <a:r>
              <a:rPr lang="en-US" sz="1200" dirty="0"/>
              <a:t>Improved visibility</a:t>
            </a:r>
          </a:p>
          <a:p>
            <a:pPr marL="742790" lvl="1" indent="-285750">
              <a:spcBef>
                <a:spcPts val="600"/>
              </a:spcBef>
              <a:buFont typeface="Wingdings" pitchFamily="2" charset="2"/>
              <a:buChar char="q"/>
            </a:pPr>
            <a:endParaRPr lang="en-US" sz="1200" dirty="0"/>
          </a:p>
          <a:p>
            <a:pPr marL="742790" lvl="1" indent="-285750">
              <a:spcBef>
                <a:spcPts val="600"/>
              </a:spcBef>
              <a:buFont typeface="Wingdings" pitchFamily="2" charset="2"/>
              <a:buChar char="q"/>
            </a:pPr>
            <a:r>
              <a:rPr lang="en-US" sz="1200" dirty="0"/>
              <a:t>Greater accountability </a:t>
            </a:r>
          </a:p>
          <a:p>
            <a:pPr marL="742790" lvl="1" indent="-285750">
              <a:spcBef>
                <a:spcPts val="600"/>
              </a:spcBef>
              <a:buFont typeface="Wingdings" pitchFamily="2" charset="2"/>
              <a:buChar char="q"/>
            </a:pPr>
            <a:r>
              <a:rPr lang="en-US" sz="1200" dirty="0"/>
              <a:t>Increased productivity</a:t>
            </a:r>
          </a:p>
          <a:p>
            <a:pPr marL="742790" lvl="1" indent="-285750">
              <a:spcBef>
                <a:spcPts val="600"/>
              </a:spcBef>
              <a:buFont typeface="Wingdings" pitchFamily="2" charset="2"/>
              <a:buChar char="q"/>
            </a:pPr>
            <a:r>
              <a:rPr lang="en-US" sz="1200" dirty="0"/>
              <a:t>Risk-based prioritization</a:t>
            </a:r>
            <a:endParaRPr lang="en-US" dirty="0"/>
          </a:p>
        </p:txBody>
      </p:sp>
      <p:sp>
        <p:nvSpPr>
          <p:cNvPr id="19" name="TextBox 18">
            <a:extLst>
              <a:ext uri="{FF2B5EF4-FFF2-40B4-BE49-F238E27FC236}">
                <a16:creationId xmlns:a16="http://schemas.microsoft.com/office/drawing/2014/main" id="{0B113963-4D0D-6C42-835F-D4DB0C82607C}"/>
              </a:ext>
            </a:extLst>
          </p:cNvPr>
          <p:cNvSpPr txBox="1"/>
          <p:nvPr/>
        </p:nvSpPr>
        <p:spPr>
          <a:xfrm>
            <a:off x="429426" y="3740437"/>
            <a:ext cx="11314234" cy="1615827"/>
          </a:xfrm>
          <a:prstGeom prst="rect">
            <a:avLst/>
          </a:prstGeom>
          <a:noFill/>
        </p:spPr>
        <p:txBody>
          <a:bodyPr wrap="square" rtlCol="0" anchor="t">
            <a:spAutoFit/>
          </a:bodyPr>
          <a:lstStyle/>
          <a:p>
            <a:pPr marL="285750" indent="-285750">
              <a:spcBef>
                <a:spcPts val="600"/>
              </a:spcBef>
              <a:buFont typeface="Wingdings" pitchFamily="2" charset="2"/>
              <a:buChar char="q"/>
            </a:pPr>
            <a:r>
              <a:rPr lang="en-US" sz="1200" b="1" dirty="0"/>
              <a:t>What current challenge is associated with this outcome?</a:t>
            </a:r>
            <a:r>
              <a:rPr lang="en-US" sz="1200" dirty="0"/>
              <a:t> For example, your vulnerability triage may be time consuming and error prone.</a:t>
            </a:r>
          </a:p>
          <a:p>
            <a:pPr marL="285750" indent="-285750">
              <a:spcBef>
                <a:spcPts val="600"/>
              </a:spcBef>
              <a:buFont typeface="Wingdings" pitchFamily="2" charset="2"/>
              <a:buChar char="q"/>
            </a:pPr>
            <a:r>
              <a:rPr lang="en-US" sz="1200" b="1" dirty="0"/>
              <a:t>What problems or obstacles are keeping us from realizing our desired business outcomes?</a:t>
            </a:r>
            <a:r>
              <a:rPr lang="en-US" sz="1200" dirty="0"/>
              <a:t> One problem could be that your vulnerabilities are assessed manually, so you often rely on tribal knowledge to determine their correct owner, and some tickets transfer between multiple owners.</a:t>
            </a:r>
          </a:p>
          <a:p>
            <a:pPr marL="285750" indent="-285750">
              <a:spcBef>
                <a:spcPts val="600"/>
              </a:spcBef>
              <a:buFont typeface="Wingdings" pitchFamily="2" charset="2"/>
              <a:buChar char="q"/>
            </a:pPr>
            <a:r>
              <a:rPr lang="en-US" sz="1200" b="1" dirty="0"/>
              <a:t>What future state can we envision to realize our desired business outcome?</a:t>
            </a:r>
            <a:r>
              <a:rPr lang="en-US" sz="1200" dirty="0"/>
              <a:t> For example, you may envision automating vulnerability assessment, prioritization, and assignment by matching vulnerability items with configuration items from the CMDB and risk-based prioritization rules.</a:t>
            </a:r>
          </a:p>
          <a:p>
            <a:pPr marL="285750" indent="-285750">
              <a:spcBef>
                <a:spcPts val="600"/>
              </a:spcBef>
              <a:buFont typeface="Wingdings" pitchFamily="2" charset="2"/>
              <a:buChar char="q"/>
            </a:pPr>
            <a:r>
              <a:rPr lang="en-US" sz="1200" b="1" dirty="0"/>
              <a:t>What measurable success criteria can define whether we’ve achieved our desired business outcomes?</a:t>
            </a:r>
            <a:r>
              <a:rPr lang="en-US" sz="1200" dirty="0"/>
              <a:t> This might be something like 90% assignment accuracy, with tickets assigned to the right team the first time, within one year of implementing Vulnerability Management.</a:t>
            </a:r>
          </a:p>
        </p:txBody>
      </p:sp>
    </p:spTree>
    <p:extLst>
      <p:ext uri="{BB962C8B-B14F-4D97-AF65-F5344CB8AC3E}">
        <p14:creationId xmlns:p14="http://schemas.microsoft.com/office/powerpoint/2010/main" val="138395756"/>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1">
            <a:extLst>
              <a:ext uri="{FF2B5EF4-FFF2-40B4-BE49-F238E27FC236}">
                <a16:creationId xmlns:a16="http://schemas.microsoft.com/office/drawing/2014/main" id="{2E2CE1CD-7CC2-6C43-B7F1-C2EA1D962192}"/>
              </a:ext>
            </a:extLst>
          </p:cNvPr>
          <p:cNvSpPr txBox="1">
            <a:spLocks/>
          </p:cNvSpPr>
          <p:nvPr/>
        </p:nvSpPr>
        <p:spPr>
          <a:xfrm>
            <a:off x="441230" y="2910730"/>
            <a:ext cx="5653182" cy="4515652"/>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231682" marR="0" lvl="1" indent="0" algn="l" defTabSz="457017" rtl="0" eaLnBrk="1" fontAlgn="auto" latinLnBrk="0" hangingPunct="1">
              <a:lnSpc>
                <a:spcPct val="90000"/>
              </a:lnSpc>
              <a:spcBef>
                <a:spcPts val="600"/>
              </a:spcBef>
              <a:spcAft>
                <a:spcPts val="0"/>
              </a:spcAft>
              <a:buClr>
                <a:srgbClr val="283D40"/>
              </a:buClr>
              <a:buSzTx/>
              <a:buFont typeface="Arial"/>
              <a:buNone/>
              <a:tabLst>
                <a:tab pos="685800" algn="l"/>
              </a:tabLst>
              <a:defRPr/>
            </a:pPr>
            <a:endParaRPr kumimoji="0" lang="en-US" sz="1100" b="0" i="0" u="none" strike="noStrike" kern="1200" cap="none" spc="0" normalizeH="0" baseline="0" noProof="0" dirty="0">
              <a:ln>
                <a:noFill/>
              </a:ln>
              <a:solidFill>
                <a:srgbClr val="283D40"/>
              </a:solidFill>
              <a:effectLst/>
              <a:uLnTx/>
              <a:uFillTx/>
              <a:latin typeface="Century Gothic" panose="020F0302020204030204"/>
            </a:endParaRPr>
          </a:p>
        </p:txBody>
      </p:sp>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38912" y="310896"/>
            <a:ext cx="11314234" cy="668692"/>
          </a:xfrm>
        </p:spPr>
        <p:txBody>
          <a:bodyPr/>
          <a:lstStyle/>
          <a:p>
            <a:r>
              <a:rPr lang="en-US" dirty="0"/>
              <a:t>Step 2: Assess team readiness</a:t>
            </a:r>
            <a:endParaRPr lang="en-US" b="0" dirty="0"/>
          </a:p>
        </p:txBody>
      </p:sp>
      <p:sp>
        <p:nvSpPr>
          <p:cNvPr id="29" name="Content Placeholder 11">
            <a:extLst>
              <a:ext uri="{FF2B5EF4-FFF2-40B4-BE49-F238E27FC236}">
                <a16:creationId xmlns:a16="http://schemas.microsoft.com/office/drawing/2014/main" id="{4DDD0DD8-7207-44A6-8E2A-AE3CF539D02F}"/>
              </a:ext>
            </a:extLst>
          </p:cNvPr>
          <p:cNvSpPr txBox="1">
            <a:spLocks/>
          </p:cNvSpPr>
          <p:nvPr/>
        </p:nvSpPr>
        <p:spPr>
          <a:xfrm>
            <a:off x="6102282" y="4116302"/>
            <a:ext cx="5653182" cy="2438247"/>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114D3B30-6A3B-7946-82CF-D0C9F1ACDCB9}"/>
              </a:ext>
            </a:extLst>
          </p:cNvPr>
          <p:cNvSpPr txBox="1"/>
          <p:nvPr/>
        </p:nvSpPr>
        <p:spPr>
          <a:xfrm>
            <a:off x="461975" y="1718818"/>
            <a:ext cx="10810177" cy="2923877"/>
          </a:xfrm>
          <a:prstGeom prst="rect">
            <a:avLst/>
          </a:prstGeom>
          <a:noFill/>
        </p:spPr>
        <p:txBody>
          <a:bodyPr wrap="square" rtlCol="0">
            <a:spAutoFit/>
          </a:bodyPr>
          <a:lstStyle/>
          <a:p>
            <a:pPr>
              <a:spcBef>
                <a:spcPts val="600"/>
              </a:spcBef>
            </a:pPr>
            <a:r>
              <a:rPr lang="en-US" sz="1200" b="1" dirty="0"/>
              <a:t>Assess your team’s current state of readiness</a:t>
            </a:r>
          </a:p>
          <a:p>
            <a:pPr marL="171450" indent="-171450">
              <a:spcBef>
                <a:spcPts val="1200"/>
              </a:spcBef>
              <a:buFont typeface="Wingdings" pitchFamily="2" charset="2"/>
              <a:buChar char="q"/>
              <a:tabLst>
                <a:tab pos="685800" algn="l"/>
              </a:tabLst>
            </a:pPr>
            <a:r>
              <a:rPr lang="en-US" sz="1200" dirty="0"/>
              <a:t> Identify your project management resources (including a dedicated project manager) to support implementation.</a:t>
            </a:r>
          </a:p>
          <a:p>
            <a:pPr>
              <a:spcBef>
                <a:spcPts val="600"/>
              </a:spcBef>
              <a:buFont typeface="Wingdings" pitchFamily="2" charset="2"/>
              <a:buChar char="q"/>
              <a:tabLst>
                <a:tab pos="685800" algn="l"/>
              </a:tabLst>
            </a:pPr>
            <a:r>
              <a:rPr lang="en-US" sz="1200" dirty="0"/>
              <a:t> Confirm that your </a:t>
            </a:r>
            <a:r>
              <a:rPr lang="en-US" sz="1200" dirty="0">
                <a:hlinkClick r:id="rId3"/>
              </a:rPr>
              <a:t>executive sponsor</a:t>
            </a:r>
            <a:r>
              <a:rPr lang="en-US" sz="1200" dirty="0"/>
              <a:t> is committed and fully engaged.</a:t>
            </a:r>
          </a:p>
          <a:p>
            <a:pPr>
              <a:spcBef>
                <a:spcPts val="600"/>
              </a:spcBef>
              <a:buFont typeface="Wingdings" pitchFamily="2" charset="2"/>
              <a:buChar char="q"/>
              <a:tabLst>
                <a:tab pos="685800" algn="l"/>
              </a:tabLst>
            </a:pPr>
            <a:r>
              <a:rPr lang="en-US" sz="1200" dirty="0"/>
              <a:t> Find out if the people and teams identified in Step 1 have completed the relevant training: </a:t>
            </a:r>
          </a:p>
          <a:p>
            <a:pPr marL="742950" lvl="1" indent="-280988">
              <a:spcBef>
                <a:spcPts val="600"/>
              </a:spcBef>
              <a:buFont typeface="Wingdings" pitchFamily="2" charset="2"/>
              <a:buChar char="q"/>
            </a:pPr>
            <a:r>
              <a:rPr lang="en-US" sz="1200" dirty="0"/>
              <a:t>Systems administrators and technical team members who will be involved in implementation and post go-live maintenance should complete the </a:t>
            </a:r>
            <a:r>
              <a:rPr lang="en-US" sz="1200" dirty="0">
                <a:hlinkClick r:id="rId4"/>
              </a:rPr>
              <a:t>ServiceNow Fundamentals</a:t>
            </a:r>
            <a:r>
              <a:rPr lang="en-US" sz="1200" dirty="0"/>
              <a:t>, </a:t>
            </a:r>
            <a:r>
              <a:rPr lang="en-US" sz="1200" dirty="0">
                <a:hlinkClick r:id="rId5"/>
              </a:rPr>
              <a:t>Security Operations Fundamentals</a:t>
            </a:r>
            <a:r>
              <a:rPr lang="en-US" sz="1200" dirty="0"/>
              <a:t>, and </a:t>
            </a:r>
            <a:r>
              <a:rPr lang="en-US" sz="1200" dirty="0">
                <a:hlinkClick r:id="rId6"/>
              </a:rPr>
              <a:t>Vulnerability Response Implementation</a:t>
            </a:r>
            <a:r>
              <a:rPr lang="en-US" sz="1200" dirty="0"/>
              <a:t> trainings before you design. </a:t>
            </a:r>
          </a:p>
          <a:p>
            <a:pPr marL="742950" lvl="1" indent="-280988">
              <a:spcBef>
                <a:spcPts val="600"/>
              </a:spcBef>
              <a:buFont typeface="Wingdings" pitchFamily="2" charset="2"/>
              <a:buChar char="q"/>
            </a:pPr>
            <a:r>
              <a:rPr lang="en-US" sz="1200" dirty="0"/>
              <a:t>The platform owner, ServiceNow VR product owner, and process owners should complete the </a:t>
            </a:r>
            <a:r>
              <a:rPr lang="en-US" sz="1200" dirty="0">
                <a:hlinkClick r:id="rId4"/>
              </a:rPr>
              <a:t>ServiceNow Fundamentals</a:t>
            </a:r>
            <a:r>
              <a:rPr lang="en-US" sz="1200" dirty="0"/>
              <a:t> and </a:t>
            </a:r>
            <a:r>
              <a:rPr lang="en-US" sz="1200" dirty="0">
                <a:hlinkClick r:id="rId5"/>
              </a:rPr>
              <a:t>Security Operations Fundamentals</a:t>
            </a:r>
            <a:r>
              <a:rPr lang="en-US" sz="1200" dirty="0"/>
              <a:t> trainings. </a:t>
            </a:r>
          </a:p>
          <a:p>
            <a:pPr marL="227965" indent="-227965">
              <a:spcBef>
                <a:spcPts val="600"/>
              </a:spcBef>
              <a:buFont typeface="Wingdings" pitchFamily="2" charset="2"/>
              <a:buChar char="q"/>
              <a:tabLst>
                <a:tab pos="685800" algn="l"/>
              </a:tabLst>
            </a:pPr>
            <a:r>
              <a:rPr lang="en-US" sz="1200" dirty="0"/>
              <a:t>Make sure that your system administrators and developers have access to </a:t>
            </a:r>
            <a:r>
              <a:rPr lang="en-US" sz="1200" dirty="0">
                <a:hlinkClick r:id="rId7"/>
              </a:rPr>
              <a:t>Now Learning</a:t>
            </a:r>
            <a:r>
              <a:rPr lang="en-US" sz="1200" dirty="0"/>
              <a:t> and </a:t>
            </a:r>
            <a:r>
              <a:rPr lang="en-US" sz="1200" dirty="0">
                <a:hlinkClick r:id="rId8"/>
              </a:rPr>
              <a:t>Now Creators</a:t>
            </a:r>
            <a:r>
              <a:rPr lang="en-US" sz="1200" dirty="0"/>
              <a:t> for continued skill development.</a:t>
            </a:r>
          </a:p>
          <a:p>
            <a:pPr>
              <a:spcBef>
                <a:spcPts val="600"/>
              </a:spcBef>
              <a:buFont typeface="Wingdings" pitchFamily="2" charset="2"/>
              <a:buChar char="q"/>
              <a:tabLst>
                <a:tab pos="685800" algn="l"/>
              </a:tabLst>
            </a:pPr>
            <a:r>
              <a:rPr lang="en-US" sz="1200" dirty="0"/>
              <a:t> Use the </a:t>
            </a:r>
            <a:r>
              <a:rPr lang="en-US" sz="1200" dirty="0">
                <a:hlinkClick r:id="rId9"/>
              </a:rPr>
              <a:t>ServiceNow Customer Success Center</a:t>
            </a:r>
            <a:r>
              <a:rPr lang="en-US" sz="1200" dirty="0"/>
              <a:t> for an additional assessment and action plan to support your readiness.</a:t>
            </a:r>
          </a:p>
          <a:p>
            <a:pPr>
              <a:tabLst>
                <a:tab pos="685800" algn="l"/>
              </a:tabLst>
            </a:pPr>
            <a:endParaRPr lang="en-US" sz="1200" dirty="0"/>
          </a:p>
        </p:txBody>
      </p:sp>
      <p:sp>
        <p:nvSpPr>
          <p:cNvPr id="2" name="TextBox 1">
            <a:extLst>
              <a:ext uri="{FF2B5EF4-FFF2-40B4-BE49-F238E27FC236}">
                <a16:creationId xmlns:a16="http://schemas.microsoft.com/office/drawing/2014/main" id="{60F2721E-DFB9-DF42-847F-1467B492D645}"/>
              </a:ext>
            </a:extLst>
          </p:cNvPr>
          <p:cNvSpPr txBox="1"/>
          <p:nvPr/>
        </p:nvSpPr>
        <p:spPr>
          <a:xfrm>
            <a:off x="461975" y="1114022"/>
            <a:ext cx="11264874" cy="461665"/>
          </a:xfrm>
          <a:prstGeom prst="rect">
            <a:avLst/>
          </a:prstGeom>
          <a:noFill/>
        </p:spPr>
        <p:txBody>
          <a:bodyPr wrap="square" rtlCol="0">
            <a:spAutoFit/>
          </a:bodyPr>
          <a:lstStyle/>
          <a:p>
            <a:pPr algn="l"/>
            <a:r>
              <a:rPr lang="en-US" sz="1200" dirty="0"/>
              <a:t>There are many processes involved in implementing ServiceNow VR. It’s important for the people involved in implementation to take advantage of the training ServiceNow offers to learn the terminology, functionality, and technical solutions of ServiceNow VR.</a:t>
            </a:r>
          </a:p>
        </p:txBody>
      </p:sp>
      <p:grpSp>
        <p:nvGrpSpPr>
          <p:cNvPr id="16" name="Group 15">
            <a:extLst>
              <a:ext uri="{FF2B5EF4-FFF2-40B4-BE49-F238E27FC236}">
                <a16:creationId xmlns:a16="http://schemas.microsoft.com/office/drawing/2014/main" id="{0C52D59A-589F-F34A-85E3-C545E7BBD55C}"/>
              </a:ext>
            </a:extLst>
          </p:cNvPr>
          <p:cNvGrpSpPr/>
          <p:nvPr/>
        </p:nvGrpSpPr>
        <p:grpSpPr>
          <a:xfrm>
            <a:off x="440169" y="5938666"/>
            <a:ext cx="11324226" cy="479052"/>
            <a:chOff x="413004" y="5792934"/>
            <a:chExt cx="11324226" cy="479052"/>
          </a:xfrm>
        </p:grpSpPr>
        <p:grpSp>
          <p:nvGrpSpPr>
            <p:cNvPr id="17" name="Group 16">
              <a:extLst>
                <a:ext uri="{FF2B5EF4-FFF2-40B4-BE49-F238E27FC236}">
                  <a16:creationId xmlns:a16="http://schemas.microsoft.com/office/drawing/2014/main" id="{43E509A4-DB4C-8841-9245-17F8A9D2321D}"/>
                </a:ext>
              </a:extLst>
            </p:cNvPr>
            <p:cNvGrpSpPr/>
            <p:nvPr/>
          </p:nvGrpSpPr>
          <p:grpSpPr>
            <a:xfrm>
              <a:off x="413004" y="5792934"/>
              <a:ext cx="11324226" cy="479052"/>
              <a:chOff x="599435" y="5957623"/>
              <a:chExt cx="11324226" cy="479052"/>
            </a:xfrm>
          </p:grpSpPr>
          <p:sp>
            <p:nvSpPr>
              <p:cNvPr id="19" name="Chevron 37">
                <a:extLst>
                  <a:ext uri="{FF2B5EF4-FFF2-40B4-BE49-F238E27FC236}">
                    <a16:creationId xmlns:a16="http://schemas.microsoft.com/office/drawing/2014/main" id="{DA427EAC-FB97-924C-AD34-854965E437DC}"/>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20" name="Chevron 37">
                <a:extLst>
                  <a:ext uri="{FF2B5EF4-FFF2-40B4-BE49-F238E27FC236}">
                    <a16:creationId xmlns:a16="http://schemas.microsoft.com/office/drawing/2014/main" id="{625C12D1-4959-4E40-A48D-09E5E65FA51E}"/>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21" name="Chevron 37">
                <a:extLst>
                  <a:ext uri="{FF2B5EF4-FFF2-40B4-BE49-F238E27FC236}">
                    <a16:creationId xmlns:a16="http://schemas.microsoft.com/office/drawing/2014/main" id="{9F6E365F-EA3F-CD40-9741-AAC624B4653D}"/>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2" name="Chevron 37">
                <a:extLst>
                  <a:ext uri="{FF2B5EF4-FFF2-40B4-BE49-F238E27FC236}">
                    <a16:creationId xmlns:a16="http://schemas.microsoft.com/office/drawing/2014/main" id="{043A7226-F521-E74B-914A-7C2987D1BD25}"/>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3" name="Chevron 37">
                <a:extLst>
                  <a:ext uri="{FF2B5EF4-FFF2-40B4-BE49-F238E27FC236}">
                    <a16:creationId xmlns:a16="http://schemas.microsoft.com/office/drawing/2014/main" id="{19816E06-B2A8-AF4B-A15C-721BF83079B7}"/>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4" name="Chevron 37">
                <a:extLst>
                  <a:ext uri="{FF2B5EF4-FFF2-40B4-BE49-F238E27FC236}">
                    <a16:creationId xmlns:a16="http://schemas.microsoft.com/office/drawing/2014/main" id="{763D3EE0-755B-EB45-9BFD-E0045C10DB34}"/>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5" name="Chevron 37">
                <a:extLst>
                  <a:ext uri="{FF2B5EF4-FFF2-40B4-BE49-F238E27FC236}">
                    <a16:creationId xmlns:a16="http://schemas.microsoft.com/office/drawing/2014/main" id="{0B1A1941-32BF-1A4E-B15B-1E9804E10845}"/>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18" name="Chevron 17">
              <a:extLst>
                <a:ext uri="{FF2B5EF4-FFF2-40B4-BE49-F238E27FC236}">
                  <a16:creationId xmlns:a16="http://schemas.microsoft.com/office/drawing/2014/main" id="{2208EA6E-26A1-D045-BE98-8349B58E92ED}"/>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3493616135"/>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1">
            <a:extLst>
              <a:ext uri="{FF2B5EF4-FFF2-40B4-BE49-F238E27FC236}">
                <a16:creationId xmlns:a16="http://schemas.microsoft.com/office/drawing/2014/main" id="{2E2CE1CD-7CC2-6C43-B7F1-C2EA1D962192}"/>
              </a:ext>
            </a:extLst>
          </p:cNvPr>
          <p:cNvSpPr txBox="1">
            <a:spLocks/>
          </p:cNvSpPr>
          <p:nvPr/>
        </p:nvSpPr>
        <p:spPr>
          <a:xfrm>
            <a:off x="441230" y="2910730"/>
            <a:ext cx="5653182" cy="4515652"/>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231682" marR="0" lvl="1" indent="0" algn="l" defTabSz="457017" rtl="0" eaLnBrk="1" fontAlgn="auto" latinLnBrk="0" hangingPunct="1">
              <a:lnSpc>
                <a:spcPct val="90000"/>
              </a:lnSpc>
              <a:spcBef>
                <a:spcPts val="600"/>
              </a:spcBef>
              <a:spcAft>
                <a:spcPts val="0"/>
              </a:spcAft>
              <a:buClr>
                <a:srgbClr val="283D40"/>
              </a:buClr>
              <a:buSzTx/>
              <a:buFont typeface="Arial"/>
              <a:buNone/>
              <a:tabLst>
                <a:tab pos="685800" algn="l"/>
              </a:tabLst>
              <a:defRPr/>
            </a:pPr>
            <a:endParaRPr kumimoji="0" lang="en-US" sz="1100" b="0" i="0" u="none" strike="noStrike" kern="1200" cap="none" spc="0" normalizeH="0" baseline="0" noProof="0" dirty="0">
              <a:ln>
                <a:noFill/>
              </a:ln>
              <a:solidFill>
                <a:srgbClr val="283D40"/>
              </a:solidFill>
              <a:effectLst/>
              <a:uLnTx/>
              <a:uFillTx/>
              <a:latin typeface="Century Gothic" panose="020F0302020204030204"/>
            </a:endParaRPr>
          </a:p>
        </p:txBody>
      </p:sp>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endParaRPr kumimoji="0" lang="en-US" sz="1799" b="0" i="0" u="none" strike="noStrike" kern="1200" cap="none" spc="0" normalizeH="0" baseline="0" noProof="0" dirty="0">
              <a:ln>
                <a:noFill/>
              </a:ln>
              <a:solidFill>
                <a:srgbClr val="FFFFFF"/>
              </a:solidFill>
              <a:effectLst/>
              <a:uLnTx/>
              <a:uFillTx/>
              <a:latin typeface="Century Gothic" panose="020F0302020204030204"/>
              <a:ea typeface="+mn-ea"/>
              <a:cs typeface="+mn-cs"/>
            </a:endParaRPr>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41230" y="310896"/>
            <a:ext cx="11314234" cy="668692"/>
          </a:xfrm>
        </p:spPr>
        <p:txBody>
          <a:bodyPr/>
          <a:lstStyle/>
          <a:p>
            <a:r>
              <a:rPr lang="en-US" dirty="0"/>
              <a:t>Step 3: Choose an implementation partner</a:t>
            </a:r>
            <a:endParaRPr lang="en-US" b="0" dirty="0"/>
          </a:p>
        </p:txBody>
      </p:sp>
      <p:sp>
        <p:nvSpPr>
          <p:cNvPr id="29" name="Content Placeholder 11">
            <a:extLst>
              <a:ext uri="{FF2B5EF4-FFF2-40B4-BE49-F238E27FC236}">
                <a16:creationId xmlns:a16="http://schemas.microsoft.com/office/drawing/2014/main" id="{4DDD0DD8-7207-44A6-8E2A-AE3CF539D02F}"/>
              </a:ext>
            </a:extLst>
          </p:cNvPr>
          <p:cNvSpPr txBox="1">
            <a:spLocks/>
          </p:cNvSpPr>
          <p:nvPr/>
        </p:nvSpPr>
        <p:spPr>
          <a:xfrm>
            <a:off x="6102282" y="4116302"/>
            <a:ext cx="5653182" cy="2438247"/>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Century Gothic" panose="020B0502020202020204" pitchFamily="34" charset="0"/>
              <a:ea typeface="Times New Roman" panose="02020603050405020304" pitchFamily="18" charset="0"/>
              <a:cs typeface="Times New Roman" panose="02020603050405020304" pitchFamily="18" charset="0"/>
            </a:endParaRPr>
          </a:p>
          <a:p>
            <a:pPr marL="0" marR="0" lvl="0" indent="0" algn="l" defTabSz="457017" rtl="0" eaLnBrk="1" fontAlgn="auto" latinLnBrk="0" hangingPunct="1">
              <a:lnSpc>
                <a:spcPct val="90000"/>
              </a:lnSpc>
              <a:spcBef>
                <a:spcPts val="0"/>
              </a:spcBef>
              <a:spcAft>
                <a:spcPts val="0"/>
              </a:spcAft>
              <a:buClr>
                <a:srgbClr val="283D40"/>
              </a:buClr>
              <a:buSzTx/>
              <a:buFont typeface="Arial"/>
              <a:buNone/>
              <a:tabLst>
                <a:tab pos="685800" algn="l"/>
              </a:tabLst>
              <a:defRPr/>
            </a:pPr>
            <a:endParaRPr kumimoji="0" lang="en-US" sz="1200" b="0" i="0" u="none" strike="noStrike" kern="1200" cap="none" spc="0" normalizeH="0" baseline="0" noProof="0" dirty="0">
              <a:ln>
                <a:noFill/>
              </a:ln>
              <a:solidFill>
                <a:srgbClr val="283D40"/>
              </a:solidFill>
              <a:effectLst/>
              <a:uLnTx/>
              <a:uFillTx/>
              <a:latin typeface="Arial" panose="020B0604020202020204" pitchFamily="34" charset="0"/>
              <a:ea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FA3E216E-ECFA-9C45-8AF7-27A7CF7F362A}"/>
              </a:ext>
            </a:extLst>
          </p:cNvPr>
          <p:cNvSpPr txBox="1"/>
          <p:nvPr/>
        </p:nvSpPr>
        <p:spPr>
          <a:xfrm>
            <a:off x="461251" y="1904551"/>
            <a:ext cx="5999328" cy="4170372"/>
          </a:xfrm>
          <a:prstGeom prst="rect">
            <a:avLst/>
          </a:prstGeom>
          <a:noFill/>
        </p:spPr>
        <p:txBody>
          <a:bodyPr wrap="square" rtlCol="0">
            <a:spAutoFit/>
          </a:bodyPr>
          <a:lstStyle/>
          <a:p>
            <a:pPr marL="171450" indent="-171450">
              <a:spcBef>
                <a:spcPts val="1200"/>
              </a:spcBef>
              <a:buFont typeface="Wingdings" pitchFamily="2" charset="2"/>
              <a:buChar char="q"/>
              <a:tabLst>
                <a:tab pos="685800" algn="l"/>
              </a:tabLst>
            </a:pPr>
            <a:r>
              <a:rPr lang="en-US" sz="1200" b="1" dirty="0"/>
              <a:t>Define your strategy for choosing a partner </a:t>
            </a:r>
            <a:r>
              <a:rPr lang="en-US" sz="1200" dirty="0"/>
              <a:t>(Use the outcomes and team readiness determined in Step 1.)</a:t>
            </a:r>
          </a:p>
          <a:p>
            <a:pPr marL="628490" lvl="1" indent="-171450">
              <a:spcBef>
                <a:spcPts val="1200"/>
              </a:spcBef>
              <a:buFont typeface="Wingdings" pitchFamily="2" charset="2"/>
              <a:buChar char="q"/>
              <a:tabLst>
                <a:tab pos="685800" algn="l"/>
              </a:tabLst>
            </a:pPr>
            <a:r>
              <a:rPr lang="en-US" sz="1200" dirty="0"/>
              <a:t>List the skills, experience, and resources you have and those you need.</a:t>
            </a:r>
          </a:p>
          <a:p>
            <a:pPr marL="628490" lvl="1" indent="-171450">
              <a:spcBef>
                <a:spcPts val="1200"/>
              </a:spcBef>
              <a:buFont typeface="Wingdings" pitchFamily="2" charset="2"/>
              <a:buChar char="q"/>
              <a:tabLst>
                <a:tab pos="685800" algn="l"/>
              </a:tabLst>
            </a:pPr>
            <a:r>
              <a:rPr lang="en-US" sz="1200" dirty="0"/>
              <a:t>List the ongoing support you expect the partner to provide.</a:t>
            </a:r>
          </a:p>
          <a:p>
            <a:pPr marL="628490" lvl="1" indent="-171450">
              <a:spcBef>
                <a:spcPts val="1200"/>
              </a:spcBef>
              <a:buFont typeface="Wingdings" pitchFamily="2" charset="2"/>
              <a:buChar char="q"/>
              <a:tabLst>
                <a:tab pos="685800" algn="l"/>
              </a:tabLst>
            </a:pPr>
            <a:r>
              <a:rPr lang="en-US" sz="1200" dirty="0"/>
              <a:t>Document your expectations on outcomes (and include in the statement of work, if possible).</a:t>
            </a:r>
          </a:p>
          <a:p>
            <a:pPr marL="628490" lvl="1" indent="-171450">
              <a:spcBef>
                <a:spcPts val="1200"/>
              </a:spcBef>
              <a:buFont typeface="Wingdings" pitchFamily="2" charset="2"/>
              <a:buChar char="q"/>
              <a:tabLst>
                <a:tab pos="685800" algn="l"/>
              </a:tabLst>
            </a:pPr>
            <a:r>
              <a:rPr lang="en-US" sz="1200" dirty="0"/>
              <a:t>Define your performance and success metrics.</a:t>
            </a:r>
          </a:p>
          <a:p>
            <a:pPr marL="171450" indent="-171450">
              <a:spcBef>
                <a:spcPts val="1200"/>
              </a:spcBef>
              <a:buFont typeface="Wingdings" pitchFamily="2" charset="2"/>
              <a:buChar char="q"/>
              <a:tabLst>
                <a:tab pos="685800" algn="l"/>
              </a:tabLst>
            </a:pPr>
            <a:r>
              <a:rPr lang="en-US" sz="1200" b="1" dirty="0"/>
              <a:t>Search for candidates</a:t>
            </a:r>
          </a:p>
          <a:p>
            <a:pPr marL="628490" lvl="1" indent="-171450">
              <a:spcBef>
                <a:spcPts val="1200"/>
              </a:spcBef>
              <a:buFont typeface="Wingdings" pitchFamily="2" charset="2"/>
              <a:buChar char="q"/>
              <a:tabLst>
                <a:tab pos="685800" algn="l"/>
              </a:tabLst>
            </a:pPr>
            <a:r>
              <a:rPr lang="en-US" sz="1200" dirty="0"/>
              <a:t>If you previously worked with a partner to implement ServiceNow, meet with that partner.</a:t>
            </a:r>
          </a:p>
          <a:p>
            <a:pPr marL="628490" lvl="1" indent="-171450">
              <a:spcBef>
                <a:spcPts val="1200"/>
              </a:spcBef>
              <a:buFont typeface="Wingdings" pitchFamily="2" charset="2"/>
              <a:buChar char="q"/>
              <a:tabLst>
                <a:tab pos="685800" algn="l"/>
              </a:tabLst>
            </a:pPr>
            <a:r>
              <a:rPr lang="en-US" sz="1200" dirty="0"/>
              <a:t>Consider other subject matter experts, such as your:</a:t>
            </a:r>
          </a:p>
          <a:p>
            <a:pPr marL="1085530" lvl="2" indent="-171450">
              <a:spcBef>
                <a:spcPts val="300"/>
              </a:spcBef>
              <a:buFont typeface="Wingdings" pitchFamily="2" charset="2"/>
              <a:buChar char="q"/>
              <a:tabLst>
                <a:tab pos="685800" algn="l"/>
              </a:tabLst>
            </a:pPr>
            <a:r>
              <a:rPr lang="en-US" sz="1200" dirty="0"/>
              <a:t>ServiceNow team (product line sales, local alliances)</a:t>
            </a:r>
          </a:p>
          <a:p>
            <a:pPr marL="1085530" lvl="2" indent="-171450">
              <a:spcBef>
                <a:spcPts val="300"/>
              </a:spcBef>
              <a:buFont typeface="Wingdings" pitchFamily="2" charset="2"/>
              <a:buChar char="q"/>
              <a:tabLst>
                <a:tab pos="685800" algn="l"/>
              </a:tabLst>
            </a:pPr>
            <a:r>
              <a:rPr lang="en-US" sz="1200" dirty="0"/>
              <a:t>Peers (Take advantage of </a:t>
            </a:r>
            <a:r>
              <a:rPr lang="en-US" sz="1200" dirty="0">
                <a:hlinkClick r:id="rId3"/>
              </a:rPr>
              <a:t>Now Community</a:t>
            </a:r>
            <a:r>
              <a:rPr lang="en-US" sz="1200" dirty="0"/>
              <a:t>)</a:t>
            </a:r>
          </a:p>
          <a:p>
            <a:pPr marL="1085530" lvl="2" indent="-171450">
              <a:spcBef>
                <a:spcPts val="300"/>
              </a:spcBef>
              <a:buFont typeface="Wingdings" pitchFamily="2" charset="2"/>
              <a:buChar char="q"/>
              <a:tabLst>
                <a:tab pos="685800" algn="l"/>
              </a:tabLst>
            </a:pPr>
            <a:r>
              <a:rPr lang="en-US" sz="1200" dirty="0"/>
              <a:t>Use </a:t>
            </a:r>
            <a:r>
              <a:rPr lang="en-US" sz="1200" dirty="0">
                <a:hlinkClick r:id="rId4"/>
              </a:rPr>
              <a:t>ServiceNow Partner Finder</a:t>
            </a:r>
            <a:endParaRPr lang="en-US" sz="1200" dirty="0"/>
          </a:p>
        </p:txBody>
      </p:sp>
      <p:sp>
        <p:nvSpPr>
          <p:cNvPr id="2" name="TextBox 1">
            <a:extLst>
              <a:ext uri="{FF2B5EF4-FFF2-40B4-BE49-F238E27FC236}">
                <a16:creationId xmlns:a16="http://schemas.microsoft.com/office/drawing/2014/main" id="{C701C5F2-1FC1-D749-A724-35C7C16C41D2}"/>
              </a:ext>
            </a:extLst>
          </p:cNvPr>
          <p:cNvSpPr txBox="1"/>
          <p:nvPr/>
        </p:nvSpPr>
        <p:spPr>
          <a:xfrm>
            <a:off x="433360" y="1073554"/>
            <a:ext cx="11063295" cy="830997"/>
          </a:xfrm>
          <a:prstGeom prst="rect">
            <a:avLst/>
          </a:prstGeom>
          <a:noFill/>
        </p:spPr>
        <p:txBody>
          <a:bodyPr wrap="square" rtlCol="0" anchor="t">
            <a:spAutoFit/>
          </a:bodyPr>
          <a:lstStyle/>
          <a:p>
            <a:r>
              <a:rPr lang="en-US" sz="1200" dirty="0"/>
              <a:t>While you can implement Vulnerability Management on your own, we strongly advise you to work with a ServiceNow SecOps-certified partner (or ServiceNow Expert Services). There’s no substitute for experience when it comes to ensuring you achieve the desired business outcomes you set in Step 1. Our data shows that customers working with an implementation partner realize value faster than customers that go it alone. It’s critical to pick the right partner—one that has experience with Vulnerability Management.</a:t>
            </a:r>
          </a:p>
        </p:txBody>
      </p:sp>
      <p:sp>
        <p:nvSpPr>
          <p:cNvPr id="18" name="TextBox 17">
            <a:extLst>
              <a:ext uri="{FF2B5EF4-FFF2-40B4-BE49-F238E27FC236}">
                <a16:creationId xmlns:a16="http://schemas.microsoft.com/office/drawing/2014/main" id="{7B2BFB45-96E9-C141-82F2-9820B477471C}"/>
              </a:ext>
            </a:extLst>
          </p:cNvPr>
          <p:cNvSpPr txBox="1"/>
          <p:nvPr/>
        </p:nvSpPr>
        <p:spPr>
          <a:xfrm>
            <a:off x="6522930" y="1904551"/>
            <a:ext cx="5204644" cy="1846659"/>
          </a:xfrm>
          <a:prstGeom prst="rect">
            <a:avLst/>
          </a:prstGeom>
          <a:noFill/>
        </p:spPr>
        <p:txBody>
          <a:bodyPr wrap="square" rtlCol="0" anchor="t">
            <a:spAutoFit/>
          </a:bodyPr>
          <a:lstStyle/>
          <a:p>
            <a:pPr marL="171450" indent="-171450">
              <a:spcBef>
                <a:spcPts val="1200"/>
              </a:spcBef>
              <a:buFont typeface="Wingdings" pitchFamily="2" charset="2"/>
              <a:buChar char="q"/>
              <a:tabLst>
                <a:tab pos="685800" algn="l"/>
              </a:tabLst>
            </a:pPr>
            <a:r>
              <a:rPr lang="en-US" sz="1200" b="1" dirty="0"/>
              <a:t>Evaluate your candidates</a:t>
            </a:r>
            <a:endParaRPr lang="en-US" sz="1200" dirty="0"/>
          </a:p>
          <a:p>
            <a:pPr marL="628015" lvl="1" indent="-171450">
              <a:spcBef>
                <a:spcPts val="1200"/>
              </a:spcBef>
              <a:buFont typeface="Wingdings" pitchFamily="2" charset="2"/>
              <a:buChar char="q"/>
              <a:tabLst>
                <a:tab pos="685800" algn="l"/>
              </a:tabLst>
            </a:pPr>
            <a:r>
              <a:rPr lang="en-US" sz="1200" dirty="0"/>
              <a:t>Review their customer satisfaction scores.</a:t>
            </a:r>
          </a:p>
          <a:p>
            <a:pPr marL="628015" lvl="1" indent="-171450">
              <a:spcBef>
                <a:spcPts val="1200"/>
              </a:spcBef>
              <a:buFont typeface="Wingdings" pitchFamily="2" charset="2"/>
              <a:buChar char="q"/>
              <a:tabLst>
                <a:tab pos="685800" algn="l"/>
              </a:tabLst>
            </a:pPr>
            <a:r>
              <a:rPr lang="en-US" sz="1200" dirty="0"/>
              <a:t>Evaluate their practice and platform experience.</a:t>
            </a:r>
          </a:p>
          <a:p>
            <a:pPr marL="628015" lvl="1" indent="-171450">
              <a:spcBef>
                <a:spcPts val="1200"/>
              </a:spcBef>
              <a:buFont typeface="Wingdings" pitchFamily="2" charset="2"/>
              <a:buChar char="q"/>
              <a:tabLst>
                <a:tab pos="685800" algn="l"/>
              </a:tabLst>
            </a:pPr>
            <a:r>
              <a:rPr lang="en-US" sz="1200" dirty="0"/>
              <a:t>Look at your partner’s implementation team’s experience. For example, their years of security, ServiceNow SecOps and ServiceNow implementation experience, ServiceNow certification, etc.</a:t>
            </a:r>
          </a:p>
        </p:txBody>
      </p:sp>
      <p:sp>
        <p:nvSpPr>
          <p:cNvPr id="20" name="Rectangle 19">
            <a:extLst>
              <a:ext uri="{FF2B5EF4-FFF2-40B4-BE49-F238E27FC236}">
                <a16:creationId xmlns:a16="http://schemas.microsoft.com/office/drawing/2014/main" id="{DDC5BC78-8491-6444-8822-444A61AB9658}"/>
              </a:ext>
            </a:extLst>
          </p:cNvPr>
          <p:cNvSpPr/>
          <p:nvPr/>
        </p:nvSpPr>
        <p:spPr>
          <a:xfrm>
            <a:off x="6522930" y="4171469"/>
            <a:ext cx="5203919" cy="1012422"/>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b="1" dirty="0">
                <a:solidFill>
                  <a:schemeClr val="tx1"/>
                </a:solidFill>
              </a:rPr>
              <a:t>Practitioner insight: </a:t>
            </a:r>
            <a:r>
              <a:rPr lang="en-US" sz="1100" dirty="0">
                <a:solidFill>
                  <a:schemeClr val="tx1"/>
                </a:solidFill>
              </a:rPr>
              <a:t>Don’t go it alone. Find a partner with ServiceNow Security Operations experience, not just ServiceNow ITSM experience, as well as expertise in managing organizational change. Make sure to plan 90-, 180-, and 360-day check-ins with your partner to keep things on track and to avoid surprises.</a:t>
            </a:r>
          </a:p>
        </p:txBody>
      </p:sp>
      <p:grpSp>
        <p:nvGrpSpPr>
          <p:cNvPr id="21" name="Group 20">
            <a:extLst>
              <a:ext uri="{FF2B5EF4-FFF2-40B4-BE49-F238E27FC236}">
                <a16:creationId xmlns:a16="http://schemas.microsoft.com/office/drawing/2014/main" id="{D472D359-0378-D148-8911-057C5C867DF7}"/>
              </a:ext>
            </a:extLst>
          </p:cNvPr>
          <p:cNvGrpSpPr/>
          <p:nvPr/>
        </p:nvGrpSpPr>
        <p:grpSpPr>
          <a:xfrm>
            <a:off x="440169" y="5938666"/>
            <a:ext cx="11324226" cy="479052"/>
            <a:chOff x="413004" y="5792934"/>
            <a:chExt cx="11324226" cy="479052"/>
          </a:xfrm>
        </p:grpSpPr>
        <p:grpSp>
          <p:nvGrpSpPr>
            <p:cNvPr id="23" name="Group 22">
              <a:extLst>
                <a:ext uri="{FF2B5EF4-FFF2-40B4-BE49-F238E27FC236}">
                  <a16:creationId xmlns:a16="http://schemas.microsoft.com/office/drawing/2014/main" id="{8DE99ACB-6796-2142-B3DB-1062B49501A5}"/>
                </a:ext>
              </a:extLst>
            </p:cNvPr>
            <p:cNvGrpSpPr/>
            <p:nvPr/>
          </p:nvGrpSpPr>
          <p:grpSpPr>
            <a:xfrm>
              <a:off x="413004" y="5792934"/>
              <a:ext cx="11324226" cy="479052"/>
              <a:chOff x="599435" y="5957623"/>
              <a:chExt cx="11324226" cy="479052"/>
            </a:xfrm>
          </p:grpSpPr>
          <p:sp>
            <p:nvSpPr>
              <p:cNvPr id="25" name="Chevron 37">
                <a:extLst>
                  <a:ext uri="{FF2B5EF4-FFF2-40B4-BE49-F238E27FC236}">
                    <a16:creationId xmlns:a16="http://schemas.microsoft.com/office/drawing/2014/main" id="{BB80405A-A000-4845-AC09-17C763A6E194}"/>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26" name="Chevron 37">
                <a:extLst>
                  <a:ext uri="{FF2B5EF4-FFF2-40B4-BE49-F238E27FC236}">
                    <a16:creationId xmlns:a16="http://schemas.microsoft.com/office/drawing/2014/main" id="{019F2B8E-FA86-664C-B5FA-DE54C2AE067D}"/>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32" name="Chevron 37">
                <a:extLst>
                  <a:ext uri="{FF2B5EF4-FFF2-40B4-BE49-F238E27FC236}">
                    <a16:creationId xmlns:a16="http://schemas.microsoft.com/office/drawing/2014/main" id="{3DE31279-9BC3-0044-9C6C-BC83679080BA}"/>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3" name="Chevron 37">
                <a:extLst>
                  <a:ext uri="{FF2B5EF4-FFF2-40B4-BE49-F238E27FC236}">
                    <a16:creationId xmlns:a16="http://schemas.microsoft.com/office/drawing/2014/main" id="{CBE6E662-C542-784F-A13C-B32D2467E704}"/>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4" name="Chevron 37">
                <a:extLst>
                  <a:ext uri="{FF2B5EF4-FFF2-40B4-BE49-F238E27FC236}">
                    <a16:creationId xmlns:a16="http://schemas.microsoft.com/office/drawing/2014/main" id="{A7CE3DA6-77D6-6046-90FF-06CEB21F26D3}"/>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9" name="Chevron 37">
                <a:extLst>
                  <a:ext uri="{FF2B5EF4-FFF2-40B4-BE49-F238E27FC236}">
                    <a16:creationId xmlns:a16="http://schemas.microsoft.com/office/drawing/2014/main" id="{A7EB56DC-D056-5547-AE2B-7476594A48A1}"/>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40" name="Chevron 37">
                <a:extLst>
                  <a:ext uri="{FF2B5EF4-FFF2-40B4-BE49-F238E27FC236}">
                    <a16:creationId xmlns:a16="http://schemas.microsoft.com/office/drawing/2014/main" id="{B33D50F1-7520-624E-9FA2-2DAAF164CDC4}"/>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24" name="Chevron 23">
              <a:extLst>
                <a:ext uri="{FF2B5EF4-FFF2-40B4-BE49-F238E27FC236}">
                  <a16:creationId xmlns:a16="http://schemas.microsoft.com/office/drawing/2014/main" id="{07576BF0-8EA6-944D-AAEC-BE45A31BFA15}"/>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84135157"/>
      </p:ext>
    </p:ext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11">
            <a:extLst>
              <a:ext uri="{FF2B5EF4-FFF2-40B4-BE49-F238E27FC236}">
                <a16:creationId xmlns:a16="http://schemas.microsoft.com/office/drawing/2014/main" id="{2E2CE1CD-7CC2-6C43-B7F1-C2EA1D962192}"/>
              </a:ext>
            </a:extLst>
          </p:cNvPr>
          <p:cNvSpPr txBox="1">
            <a:spLocks/>
          </p:cNvSpPr>
          <p:nvPr/>
        </p:nvSpPr>
        <p:spPr>
          <a:xfrm>
            <a:off x="240639" y="1718293"/>
            <a:ext cx="5653182" cy="3869708"/>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91" indent="0">
              <a:spcBef>
                <a:spcPts val="0"/>
              </a:spcBef>
              <a:buNone/>
            </a:pPr>
            <a:r>
              <a:rPr lang="en-US" sz="1200" b="1" dirty="0">
                <a:latin typeface="Century Gothic" panose="020B0502020202020204" pitchFamily="34" charset="0"/>
              </a:rPr>
              <a:t>Create an implementation governance committee</a:t>
            </a:r>
          </a:p>
          <a:p>
            <a:pPr marR="0" lvl="0">
              <a:spcAft>
                <a:spcPts val="0"/>
              </a:spcAft>
              <a:buFont typeface="Wingdings" pitchFamily="2" charset="2"/>
              <a:buChar char="q"/>
              <a:tabLst>
                <a:tab pos="685800" algn="l"/>
              </a:tabLst>
            </a:pPr>
            <a:r>
              <a:rPr lang="en-US" sz="1200" dirty="0"/>
              <a:t>Assign your designated ServiceNow platform owner, process owners (vulnerability managers, remediation teams), partner representative, project manager, and other business stakeholders as required. Your executive sponsor should chair this committee.</a:t>
            </a:r>
          </a:p>
          <a:p>
            <a:pPr marR="0" lvl="0">
              <a:spcBef>
                <a:spcPts val="600"/>
              </a:spcBef>
              <a:spcAft>
                <a:spcPts val="0"/>
              </a:spcAft>
              <a:buFont typeface="Wingdings" pitchFamily="2" charset="2"/>
              <a:buChar char="q"/>
              <a:tabLst>
                <a:tab pos="685800" algn="l"/>
              </a:tabLst>
            </a:pPr>
            <a:r>
              <a:rPr lang="en-US" sz="1200" dirty="0"/>
              <a:t>Define a meeting cadence, standard agenda, and decision process. In addition to standard project tracking, meetings should include:</a:t>
            </a:r>
          </a:p>
          <a:p>
            <a:pPr lvl="1">
              <a:buFont typeface="Wingdings" pitchFamily="2" charset="2"/>
              <a:buChar char="q"/>
              <a:tabLst>
                <a:tab pos="685800" algn="l"/>
              </a:tabLst>
            </a:pPr>
            <a:r>
              <a:rPr lang="en-US" sz="1100" b="1" dirty="0"/>
              <a:t>Project objectives – </a:t>
            </a:r>
            <a:r>
              <a:rPr lang="en-US" sz="1100" dirty="0"/>
              <a:t>Clearly identify and prioritize your objectives, such as improvements to process performance, technical usability, etc.</a:t>
            </a:r>
            <a:endParaRPr lang="en-US" sz="1100" dirty="0">
              <a:solidFill>
                <a:srgbClr val="FF0000"/>
              </a:solidFill>
              <a:highlight>
                <a:srgbClr val="FFFF00"/>
              </a:highlight>
            </a:endParaRPr>
          </a:p>
          <a:p>
            <a:pPr lvl="1">
              <a:buFont typeface="Wingdings" pitchFamily="2" charset="2"/>
              <a:buChar char="q"/>
              <a:tabLst>
                <a:tab pos="685800" algn="l"/>
              </a:tabLst>
            </a:pPr>
            <a:r>
              <a:rPr lang="en-US" sz="1100" b="1" dirty="0"/>
              <a:t>A review of your organizational change management (OCM) activities – </a:t>
            </a:r>
            <a:r>
              <a:rPr lang="en-US" sz="1100" dirty="0"/>
              <a:t>See Slide 10 (next) for OCM plan development. </a:t>
            </a:r>
          </a:p>
          <a:p>
            <a:pPr marR="0" lvl="0">
              <a:spcBef>
                <a:spcPts val="600"/>
              </a:spcBef>
              <a:spcAft>
                <a:spcPts val="0"/>
              </a:spcAft>
              <a:buFont typeface="Wingdings" pitchFamily="2" charset="2"/>
              <a:buChar char="q"/>
              <a:tabLst>
                <a:tab pos="685800" algn="l"/>
              </a:tabLst>
            </a:pPr>
            <a:r>
              <a:rPr lang="en-US" sz="1200" dirty="0"/>
              <a:t>Work with your executive sponsor and ServiceNow platform owner to develop a responsibility assignment matrix (RACI) to establish a common, documented understanding of the decision rights for your migration project.</a:t>
            </a:r>
          </a:p>
          <a:p>
            <a:pPr>
              <a:spcBef>
                <a:spcPts val="600"/>
              </a:spcBef>
              <a:buFont typeface="Wingdings" pitchFamily="2" charset="2"/>
              <a:buChar char="q"/>
              <a:tabLst>
                <a:tab pos="685800" algn="l"/>
              </a:tabLst>
            </a:pPr>
            <a:r>
              <a:rPr lang="en-US" sz="1200" dirty="0"/>
              <a:t>Make sure that your governance team is prepared to define measures of success for enterprise, security, and operational objectives. These measures of success should come from the goals and metrics discovered in Step 1. </a:t>
            </a:r>
            <a:endParaRPr lang="en-US" sz="1100" dirty="0"/>
          </a:p>
        </p:txBody>
      </p:sp>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A6E829EA-EB7C-4E41-AFB8-3E488EAACC1B}"/>
              </a:ext>
            </a:extLst>
          </p:cNvPr>
          <p:cNvSpPr txBox="1"/>
          <p:nvPr/>
        </p:nvSpPr>
        <p:spPr>
          <a:xfrm>
            <a:off x="220615" y="1075861"/>
            <a:ext cx="11824525" cy="646331"/>
          </a:xfrm>
          <a:prstGeom prst="rect">
            <a:avLst/>
          </a:prstGeom>
          <a:noFill/>
        </p:spPr>
        <p:txBody>
          <a:bodyPr wrap="square" rtlCol="0">
            <a:spAutoFit/>
          </a:bodyPr>
          <a:lstStyle/>
          <a:p>
            <a:r>
              <a:rPr lang="en-US" sz="1200" dirty="0">
                <a:latin typeface="Century Gothic" panose="020B0502020202020204" pitchFamily="34" charset="0"/>
                <a:ea typeface="Times New Roman" panose="02020603050405020304" pitchFamily="18" charset="0"/>
                <a:cs typeface="Calibri" panose="020F0502020204030204" pitchFamily="34" charset="0"/>
              </a:rPr>
              <a:t>Include implementation governance and post-implementation governance as part of your ServiceNow VR journey. Implementation governance you implement successfully, and post-implementation governance helps you achieve long-term success. Your implementation governance team should form your post-implementation governance team. </a:t>
            </a:r>
            <a:endParaRPr lang="en-US" sz="1050" dirty="0">
              <a:latin typeface="Arial" panose="020B0604020202020204" pitchFamily="34" charset="0"/>
              <a:ea typeface="Times New Roman" panose="02020603050405020304" pitchFamily="18" charset="0"/>
              <a:cs typeface="Times New Roman" panose="02020603050405020304" pitchFamily="18" charset="0"/>
            </a:endParaRPr>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38912" y="310896"/>
            <a:ext cx="11747594" cy="668692"/>
          </a:xfrm>
        </p:spPr>
        <p:txBody>
          <a:bodyPr/>
          <a:lstStyle/>
          <a:p>
            <a:r>
              <a:rPr lang="en-US" dirty="0"/>
              <a:t>Step 4a: Create a structure for governance </a:t>
            </a:r>
          </a:p>
        </p:txBody>
      </p:sp>
      <p:sp>
        <p:nvSpPr>
          <p:cNvPr id="29" name="Content Placeholder 11">
            <a:extLst>
              <a:ext uri="{FF2B5EF4-FFF2-40B4-BE49-F238E27FC236}">
                <a16:creationId xmlns:a16="http://schemas.microsoft.com/office/drawing/2014/main" id="{4DDD0DD8-7207-44A6-8E2A-AE3CF539D02F}"/>
              </a:ext>
            </a:extLst>
          </p:cNvPr>
          <p:cNvSpPr txBox="1">
            <a:spLocks/>
          </p:cNvSpPr>
          <p:nvPr/>
        </p:nvSpPr>
        <p:spPr>
          <a:xfrm>
            <a:off x="6094412" y="1718292"/>
            <a:ext cx="5552359" cy="2905096"/>
          </a:xfrm>
          <a:prstGeom prst="rect">
            <a:avLst/>
          </a:prstGeom>
        </p:spPr>
        <p:txBody>
          <a:bodyPr anchor="t"/>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0" marR="0" lvl="0" indent="0">
              <a:spcAft>
                <a:spcPts val="0"/>
              </a:spcAft>
              <a:buNone/>
              <a:tabLst>
                <a:tab pos="685800" algn="l"/>
              </a:tabLst>
            </a:pPr>
            <a:r>
              <a:rPr lang="en-US" sz="1200" b="1" dirty="0"/>
              <a:t>Establish a technical governance subcommittee</a:t>
            </a:r>
          </a:p>
          <a:p>
            <a:pPr marR="0" lvl="0">
              <a:spcAft>
                <a:spcPts val="0"/>
              </a:spcAft>
              <a:buFont typeface="Wingdings" pitchFamily="2" charset="2"/>
              <a:buChar char="q"/>
              <a:tabLst>
                <a:tab pos="685800" algn="l"/>
              </a:tabLst>
            </a:pPr>
            <a:r>
              <a:rPr lang="en-US" sz="1200" dirty="0"/>
              <a:t>Assign technical stakeholders, including the staff responsible for support, administration, and integration. Your designated ServiceNow platform owner should chair this subcommittee, supported by your project manager.</a:t>
            </a:r>
            <a:endParaRPr lang="en-US" sz="1100" dirty="0"/>
          </a:p>
          <a:p>
            <a:pPr>
              <a:spcBef>
                <a:spcPts val="600"/>
              </a:spcBef>
              <a:buFont typeface="Wingdings" pitchFamily="2" charset="2"/>
              <a:buChar char="q"/>
              <a:tabLst>
                <a:tab pos="685800" algn="l"/>
              </a:tabLst>
            </a:pPr>
            <a:r>
              <a:rPr lang="en-US" sz="1200" dirty="0"/>
              <a:t>Define a meeting cadence, standard agenda, and decision process. In addition to standard project tracking, meetings should include:</a:t>
            </a:r>
          </a:p>
          <a:p>
            <a:pPr lvl="1">
              <a:buFont typeface="Wingdings" pitchFamily="2" charset="2"/>
              <a:buChar char="q"/>
              <a:tabLst>
                <a:tab pos="685800" algn="l"/>
              </a:tabLst>
            </a:pPr>
            <a:r>
              <a:rPr lang="en-US" sz="1100" dirty="0"/>
              <a:t>Identifying technical obstacles and strategies for resolution</a:t>
            </a:r>
          </a:p>
          <a:p>
            <a:pPr lvl="1">
              <a:buFont typeface="Wingdings" pitchFamily="2" charset="2"/>
              <a:buChar char="q"/>
              <a:tabLst>
                <a:tab pos="685800" algn="l"/>
              </a:tabLst>
            </a:pPr>
            <a:r>
              <a:rPr lang="en-US" sz="1100" dirty="0"/>
              <a:t>Reviewing requests for new ServiceNow VR functionality</a:t>
            </a:r>
          </a:p>
          <a:p>
            <a:pPr lvl="2">
              <a:buFont typeface="Wingdings" pitchFamily="2" charset="2"/>
              <a:buChar char="q"/>
              <a:tabLst>
                <a:tab pos="685800" algn="l"/>
              </a:tabLst>
            </a:pPr>
            <a:r>
              <a:rPr lang="en-US" sz="1050" dirty="0"/>
              <a:t>Note: New functionality should require a business justification process. </a:t>
            </a:r>
          </a:p>
          <a:p>
            <a:pPr>
              <a:spcBef>
                <a:spcPts val="600"/>
              </a:spcBef>
              <a:buFont typeface="Wingdings" pitchFamily="2" charset="2"/>
              <a:buChar char="q"/>
              <a:tabLst>
                <a:tab pos="685800" algn="l"/>
              </a:tabLst>
            </a:pPr>
            <a:r>
              <a:rPr lang="en-US" sz="1200" dirty="0"/>
              <a:t>Your technical governance subcommittee should report to your migration governance committee or steering group. Establish the decision rights between your migration governance committee and technical governance subcommittee in a RACI.</a:t>
            </a:r>
            <a:endParaRPr lang="en-US" sz="1200" dirty="0">
              <a:latin typeface="Century Gothic" panose="020B0502020202020204" pitchFamily="34" charset="0"/>
              <a:ea typeface="Times New Roman" panose="02020603050405020304" pitchFamily="18" charset="0"/>
              <a:cs typeface="Times New Roman" panose="02020603050405020304" pitchFamily="18" charset="0"/>
            </a:endParaRPr>
          </a:p>
        </p:txBody>
      </p:sp>
      <p:sp>
        <p:nvSpPr>
          <p:cNvPr id="18" name="Rectangle 17">
            <a:extLst>
              <a:ext uri="{FF2B5EF4-FFF2-40B4-BE49-F238E27FC236}">
                <a16:creationId xmlns:a16="http://schemas.microsoft.com/office/drawing/2014/main" id="{166FA93B-D10A-6845-B849-291205CCC95C}"/>
              </a:ext>
            </a:extLst>
          </p:cNvPr>
          <p:cNvSpPr/>
          <p:nvPr/>
        </p:nvSpPr>
        <p:spPr>
          <a:xfrm>
            <a:off x="6094412" y="4666559"/>
            <a:ext cx="5676824" cy="73995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b="1" dirty="0">
                <a:solidFill>
                  <a:schemeClr val="tx1"/>
                </a:solidFill>
              </a:rPr>
              <a:t>Practitioner insight: </a:t>
            </a:r>
            <a:r>
              <a:rPr lang="en-US" sz="1100" dirty="0">
                <a:solidFill>
                  <a:schemeClr val="tx1"/>
                </a:solidFill>
              </a:rPr>
              <a:t>The governance structure you establish for implementation should set an initial baseline for the governance you’ll need for post go-live maintenance, especially to manage demand. See support on </a:t>
            </a:r>
            <a:r>
              <a:rPr lang="en-US" sz="1100" dirty="0">
                <a:solidFill>
                  <a:schemeClr val="tx1"/>
                </a:solidFill>
                <a:hlinkClick r:id="rId3"/>
              </a:rPr>
              <a:t>ServiceNow Governance</a:t>
            </a:r>
            <a:r>
              <a:rPr lang="en-US" sz="1100" dirty="0">
                <a:solidFill>
                  <a:schemeClr val="tx1"/>
                </a:solidFill>
              </a:rPr>
              <a:t> for additional details.</a:t>
            </a:r>
          </a:p>
        </p:txBody>
      </p:sp>
      <p:grpSp>
        <p:nvGrpSpPr>
          <p:cNvPr id="19" name="Group 18">
            <a:extLst>
              <a:ext uri="{FF2B5EF4-FFF2-40B4-BE49-F238E27FC236}">
                <a16:creationId xmlns:a16="http://schemas.microsoft.com/office/drawing/2014/main" id="{7C31A54D-F25F-9B43-BEA3-F4939A7266A2}"/>
              </a:ext>
            </a:extLst>
          </p:cNvPr>
          <p:cNvGrpSpPr/>
          <p:nvPr/>
        </p:nvGrpSpPr>
        <p:grpSpPr>
          <a:xfrm>
            <a:off x="440169" y="5938666"/>
            <a:ext cx="11324226" cy="479052"/>
            <a:chOff x="413004" y="5792934"/>
            <a:chExt cx="11324226" cy="479052"/>
          </a:xfrm>
        </p:grpSpPr>
        <p:grpSp>
          <p:nvGrpSpPr>
            <p:cNvPr id="20" name="Group 19">
              <a:extLst>
                <a:ext uri="{FF2B5EF4-FFF2-40B4-BE49-F238E27FC236}">
                  <a16:creationId xmlns:a16="http://schemas.microsoft.com/office/drawing/2014/main" id="{23D0B69C-567A-6043-A0DB-AACCB7DD9DCD}"/>
                </a:ext>
              </a:extLst>
            </p:cNvPr>
            <p:cNvGrpSpPr/>
            <p:nvPr/>
          </p:nvGrpSpPr>
          <p:grpSpPr>
            <a:xfrm>
              <a:off x="413004" y="5792934"/>
              <a:ext cx="11324226" cy="479052"/>
              <a:chOff x="599435" y="5957623"/>
              <a:chExt cx="11324226" cy="479052"/>
            </a:xfrm>
          </p:grpSpPr>
          <p:sp>
            <p:nvSpPr>
              <p:cNvPr id="23" name="Chevron 37">
                <a:extLst>
                  <a:ext uri="{FF2B5EF4-FFF2-40B4-BE49-F238E27FC236}">
                    <a16:creationId xmlns:a16="http://schemas.microsoft.com/office/drawing/2014/main" id="{8354010C-6851-794D-A397-72F7FD0DCC88}"/>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24" name="Chevron 37">
                <a:extLst>
                  <a:ext uri="{FF2B5EF4-FFF2-40B4-BE49-F238E27FC236}">
                    <a16:creationId xmlns:a16="http://schemas.microsoft.com/office/drawing/2014/main" id="{B85146EE-D5E7-EF46-9361-B5E2A7674BBD}"/>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25" name="Chevron 37">
                <a:extLst>
                  <a:ext uri="{FF2B5EF4-FFF2-40B4-BE49-F238E27FC236}">
                    <a16:creationId xmlns:a16="http://schemas.microsoft.com/office/drawing/2014/main" id="{37028DB8-29B2-A742-ACE8-B7933758885B}"/>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27" name="Chevron 37">
                <a:extLst>
                  <a:ext uri="{FF2B5EF4-FFF2-40B4-BE49-F238E27FC236}">
                    <a16:creationId xmlns:a16="http://schemas.microsoft.com/office/drawing/2014/main" id="{549D173E-4FC6-1B41-B6A6-B8ABDA410482}"/>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0" name="Chevron 37">
                <a:extLst>
                  <a:ext uri="{FF2B5EF4-FFF2-40B4-BE49-F238E27FC236}">
                    <a16:creationId xmlns:a16="http://schemas.microsoft.com/office/drawing/2014/main" id="{D3FFF1AB-2D0B-5944-906C-D58F00F0932F}"/>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6" name="Chevron 37">
                <a:extLst>
                  <a:ext uri="{FF2B5EF4-FFF2-40B4-BE49-F238E27FC236}">
                    <a16:creationId xmlns:a16="http://schemas.microsoft.com/office/drawing/2014/main" id="{F1936BFC-9F6D-7244-B155-2C29D1630E42}"/>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7" name="Chevron 37">
                <a:extLst>
                  <a:ext uri="{FF2B5EF4-FFF2-40B4-BE49-F238E27FC236}">
                    <a16:creationId xmlns:a16="http://schemas.microsoft.com/office/drawing/2014/main" id="{BF0226B5-2415-EA41-A69F-139E123C6BB2}"/>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21" name="Chevron 20">
              <a:extLst>
                <a:ext uri="{FF2B5EF4-FFF2-40B4-BE49-F238E27FC236}">
                  <a16:creationId xmlns:a16="http://schemas.microsoft.com/office/drawing/2014/main" id="{885C0119-F020-6841-AEE5-F9A4E3795E25}"/>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209344120"/>
      </p:ext>
    </p:extLst>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F27EC800-C665-634A-AE69-A4361559C8F8}"/>
              </a:ext>
            </a:extLst>
          </p:cNvPr>
          <p:cNvSpPr/>
          <p:nvPr/>
        </p:nvSpPr>
        <p:spPr>
          <a:xfrm>
            <a:off x="0" y="1005840"/>
            <a:ext cx="12188825" cy="914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A6E829EA-EB7C-4E41-AFB8-3E488EAACC1B}"/>
              </a:ext>
            </a:extLst>
          </p:cNvPr>
          <p:cNvSpPr txBox="1"/>
          <p:nvPr/>
        </p:nvSpPr>
        <p:spPr>
          <a:xfrm>
            <a:off x="220615" y="1075861"/>
            <a:ext cx="11824525" cy="646331"/>
          </a:xfrm>
          <a:prstGeom prst="rect">
            <a:avLst/>
          </a:prstGeom>
          <a:noFill/>
        </p:spPr>
        <p:txBody>
          <a:bodyPr wrap="square" rtlCol="0">
            <a:spAutoFit/>
          </a:bodyPr>
          <a:lstStyle/>
          <a:p>
            <a:r>
              <a:rPr lang="en-US" sz="1200" dirty="0">
                <a:latin typeface="Century Gothic" panose="020B0502020202020204" pitchFamily="34" charset="0"/>
                <a:ea typeface="Times New Roman" panose="02020603050405020304" pitchFamily="18" charset="0"/>
                <a:cs typeface="Calibri" panose="020F0502020204030204" pitchFamily="34" charset="0"/>
              </a:rPr>
              <a:t>For effective adoption and long-term success, take OCM activities into consideration throughout your planning and implementation processes. OCM is critically important for implementing ServiceNow VR since many process owners are unlikely to have been involved in the purchase decisions and initially may not understand the benefits of moving to new processes and a new vulnerability response application. </a:t>
            </a:r>
          </a:p>
        </p:txBody>
      </p:sp>
      <p:sp>
        <p:nvSpPr>
          <p:cNvPr id="4" name="Title 3">
            <a:extLst>
              <a:ext uri="{FF2B5EF4-FFF2-40B4-BE49-F238E27FC236}">
                <a16:creationId xmlns:a16="http://schemas.microsoft.com/office/drawing/2014/main" id="{86CB8D67-405E-A64E-B59F-5B1D987F88C9}"/>
              </a:ext>
            </a:extLst>
          </p:cNvPr>
          <p:cNvSpPr>
            <a:spLocks noGrp="1"/>
          </p:cNvSpPr>
          <p:nvPr>
            <p:ph type="title"/>
          </p:nvPr>
        </p:nvSpPr>
        <p:spPr>
          <a:xfrm>
            <a:off x="438912" y="310896"/>
            <a:ext cx="11747594" cy="668692"/>
          </a:xfrm>
        </p:spPr>
        <p:txBody>
          <a:bodyPr/>
          <a:lstStyle/>
          <a:p>
            <a:r>
              <a:rPr lang="en-US" dirty="0"/>
              <a:t>Step 4b: Create a structure for an OCM plan</a:t>
            </a:r>
          </a:p>
        </p:txBody>
      </p:sp>
      <p:sp>
        <p:nvSpPr>
          <p:cNvPr id="19" name="Content Placeholder 11">
            <a:extLst>
              <a:ext uri="{FF2B5EF4-FFF2-40B4-BE49-F238E27FC236}">
                <a16:creationId xmlns:a16="http://schemas.microsoft.com/office/drawing/2014/main" id="{501B7891-4A72-364B-9065-35026B32EDD1}"/>
              </a:ext>
            </a:extLst>
          </p:cNvPr>
          <p:cNvSpPr txBox="1">
            <a:spLocks/>
          </p:cNvSpPr>
          <p:nvPr/>
        </p:nvSpPr>
        <p:spPr>
          <a:xfrm>
            <a:off x="220615" y="1994397"/>
            <a:ext cx="11295530" cy="3415396"/>
          </a:xfrm>
          <a:prstGeom prst="rect">
            <a:avLst/>
          </a:prstGeom>
        </p:spPr>
        <p:txBody>
          <a:bodyPr/>
          <a:lst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pPr marL="91" marR="0" indent="0">
              <a:spcBef>
                <a:spcPts val="0"/>
              </a:spcBef>
              <a:spcAft>
                <a:spcPts val="0"/>
              </a:spcAft>
              <a:buNone/>
            </a:pPr>
            <a:r>
              <a:rPr lang="en-US" sz="1200" b="1" dirty="0">
                <a:latin typeface="Century Gothic" panose="020B0502020202020204" pitchFamily="34" charset="0"/>
              </a:rPr>
              <a:t>Build an OCM plan:</a:t>
            </a:r>
          </a:p>
          <a:p>
            <a:pPr marL="171541" marR="0" indent="-171450">
              <a:lnSpc>
                <a:spcPct val="100000"/>
              </a:lnSpc>
              <a:spcBef>
                <a:spcPts val="600"/>
              </a:spcBef>
              <a:spcAft>
                <a:spcPts val="0"/>
              </a:spcAft>
              <a:buFont typeface="Wingdings" pitchFamily="2" charset="2"/>
              <a:buChar char="q"/>
            </a:pPr>
            <a:r>
              <a:rPr lang="en-US" sz="1200" dirty="0"/>
              <a:t>Make sure you have leadership and executive sponsor support for OCM, including the budget for an OCM program lead and/or ServiceNow expert support. This should also include an explicit definition from leadership on what good OCM looks like for your organization.</a:t>
            </a:r>
          </a:p>
          <a:p>
            <a:pPr marL="171541" marR="0" indent="-171450">
              <a:lnSpc>
                <a:spcPct val="100000"/>
              </a:lnSpc>
              <a:spcBef>
                <a:spcPts val="600"/>
              </a:spcBef>
              <a:spcAft>
                <a:spcPts val="0"/>
              </a:spcAft>
              <a:buFont typeface="Wingdings" pitchFamily="2" charset="2"/>
              <a:buChar char="q"/>
            </a:pPr>
            <a:r>
              <a:rPr lang="en-US" sz="1200" dirty="0"/>
              <a:t>Conduct an initial stakeholder analysis and prepare to update it biweekly. See our resources on </a:t>
            </a:r>
            <a:r>
              <a:rPr lang="en-US" sz="1200" dirty="0">
                <a:hlinkClick r:id="rId3"/>
              </a:rPr>
              <a:t>change management</a:t>
            </a:r>
            <a:r>
              <a:rPr lang="en-US" sz="1200" dirty="0"/>
              <a:t>* for more details.</a:t>
            </a:r>
          </a:p>
          <a:p>
            <a:pPr marL="171541" marR="0" indent="-171450">
              <a:lnSpc>
                <a:spcPct val="100000"/>
              </a:lnSpc>
              <a:spcBef>
                <a:spcPts val="600"/>
              </a:spcBef>
              <a:spcAft>
                <a:spcPts val="0"/>
              </a:spcAft>
              <a:buFont typeface="Wingdings" pitchFamily="2" charset="2"/>
              <a:buChar char="q"/>
            </a:pPr>
            <a:r>
              <a:rPr lang="en-US" sz="1200" dirty="0"/>
              <a:t>Conduct an </a:t>
            </a:r>
            <a:r>
              <a:rPr lang="en-US" sz="1200" dirty="0">
                <a:hlinkClick r:id="rId4"/>
              </a:rPr>
              <a:t>OCM readiness assessment</a:t>
            </a:r>
            <a:r>
              <a:rPr lang="en-US" sz="1200" dirty="0"/>
              <a:t>* to measure how ready your stakeholders are for the organizational change needed to support ServiceNow VR. Conduct this assessment before your design discussions. Based on your readiness assessment, use our Success Checklist to </a:t>
            </a:r>
            <a:r>
              <a:rPr lang="en-US" sz="1200" dirty="0">
                <a:hlinkClick r:id="rId5"/>
              </a:rPr>
              <a:t>create an OCM plan</a:t>
            </a:r>
            <a:r>
              <a:rPr lang="en-US" sz="1200" dirty="0"/>
              <a:t>* and develop an OCM impact analysis and risk assessment. </a:t>
            </a:r>
          </a:p>
          <a:p>
            <a:pPr marR="0" lvl="0">
              <a:spcBef>
                <a:spcPts val="600"/>
              </a:spcBef>
              <a:spcAft>
                <a:spcPts val="0"/>
              </a:spcAft>
              <a:buFont typeface="Wingdings" pitchFamily="2" charset="2"/>
              <a:buChar char="q"/>
              <a:tabLst>
                <a:tab pos="685800" algn="l"/>
              </a:tabLst>
            </a:pPr>
            <a:endParaRPr lang="en-US" sz="1200" dirty="0"/>
          </a:p>
          <a:p>
            <a:pPr marL="0" indent="0">
              <a:spcBef>
                <a:spcPts val="600"/>
              </a:spcBef>
              <a:buNone/>
              <a:tabLst>
                <a:tab pos="685800" algn="l"/>
              </a:tabLst>
            </a:pPr>
            <a:r>
              <a:rPr lang="en-US" sz="1200" i="1" dirty="0"/>
              <a:t>*Tailor these resources to your use of ServiceNow VR and your business environment. </a:t>
            </a:r>
          </a:p>
          <a:p>
            <a:pPr marR="0" lvl="0">
              <a:spcBef>
                <a:spcPts val="600"/>
              </a:spcBef>
              <a:spcAft>
                <a:spcPts val="0"/>
              </a:spcAft>
              <a:buFont typeface="Wingdings" pitchFamily="2" charset="2"/>
              <a:buChar char="q"/>
              <a:tabLst>
                <a:tab pos="685800" algn="l"/>
              </a:tabLst>
            </a:pPr>
            <a:endParaRPr lang="en-US" sz="1200" dirty="0"/>
          </a:p>
          <a:p>
            <a:pPr marR="0" lvl="0">
              <a:spcBef>
                <a:spcPts val="600"/>
              </a:spcBef>
              <a:spcAft>
                <a:spcPts val="0"/>
              </a:spcAft>
              <a:buFont typeface="Wingdings" pitchFamily="2" charset="2"/>
              <a:buChar char="q"/>
              <a:tabLst>
                <a:tab pos="685800" algn="l"/>
              </a:tabLst>
            </a:pPr>
            <a:endParaRPr lang="en-US" sz="1200" dirty="0"/>
          </a:p>
        </p:txBody>
      </p:sp>
      <p:grpSp>
        <p:nvGrpSpPr>
          <p:cNvPr id="20" name="Group 19">
            <a:extLst>
              <a:ext uri="{FF2B5EF4-FFF2-40B4-BE49-F238E27FC236}">
                <a16:creationId xmlns:a16="http://schemas.microsoft.com/office/drawing/2014/main" id="{9F2D7B85-C42B-884E-A765-CF3D7B045C64}"/>
              </a:ext>
            </a:extLst>
          </p:cNvPr>
          <p:cNvGrpSpPr/>
          <p:nvPr/>
        </p:nvGrpSpPr>
        <p:grpSpPr>
          <a:xfrm>
            <a:off x="440169" y="5938666"/>
            <a:ext cx="11324226" cy="479052"/>
            <a:chOff x="413004" y="5792934"/>
            <a:chExt cx="11324226" cy="479052"/>
          </a:xfrm>
        </p:grpSpPr>
        <p:grpSp>
          <p:nvGrpSpPr>
            <p:cNvPr id="21" name="Group 20">
              <a:extLst>
                <a:ext uri="{FF2B5EF4-FFF2-40B4-BE49-F238E27FC236}">
                  <a16:creationId xmlns:a16="http://schemas.microsoft.com/office/drawing/2014/main" id="{2028033F-7E1D-DC4B-9992-361927454864}"/>
                </a:ext>
              </a:extLst>
            </p:cNvPr>
            <p:cNvGrpSpPr/>
            <p:nvPr/>
          </p:nvGrpSpPr>
          <p:grpSpPr>
            <a:xfrm>
              <a:off x="413004" y="5792934"/>
              <a:ext cx="11324226" cy="479052"/>
              <a:chOff x="599435" y="5957623"/>
              <a:chExt cx="11324226" cy="479052"/>
            </a:xfrm>
          </p:grpSpPr>
          <p:sp>
            <p:nvSpPr>
              <p:cNvPr id="24" name="Chevron 37">
                <a:extLst>
                  <a:ext uri="{FF2B5EF4-FFF2-40B4-BE49-F238E27FC236}">
                    <a16:creationId xmlns:a16="http://schemas.microsoft.com/office/drawing/2014/main" id="{0C077000-A649-E04C-AC59-DBC89514E993}"/>
                  </a:ext>
                </a:extLst>
              </p:cNvPr>
              <p:cNvSpPr/>
              <p:nvPr/>
            </p:nvSpPr>
            <p:spPr>
              <a:xfrm>
                <a:off x="599435"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1. Set VR vision and outcomes</a:t>
                </a:r>
              </a:p>
            </p:txBody>
          </p:sp>
          <p:sp>
            <p:nvSpPr>
              <p:cNvPr id="25" name="Chevron 37">
                <a:extLst>
                  <a:ext uri="{FF2B5EF4-FFF2-40B4-BE49-F238E27FC236}">
                    <a16:creationId xmlns:a16="http://schemas.microsoft.com/office/drawing/2014/main" id="{69A65699-04B3-5543-B216-BCE337C6E005}"/>
                  </a:ext>
                </a:extLst>
              </p:cNvPr>
              <p:cNvSpPr/>
              <p:nvPr/>
            </p:nvSpPr>
            <p:spPr>
              <a:xfrm>
                <a:off x="2006600"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2. Assess team readiness</a:t>
                </a:r>
              </a:p>
            </p:txBody>
          </p:sp>
          <p:sp>
            <p:nvSpPr>
              <p:cNvPr id="27" name="Chevron 37">
                <a:extLst>
                  <a:ext uri="{FF2B5EF4-FFF2-40B4-BE49-F238E27FC236}">
                    <a16:creationId xmlns:a16="http://schemas.microsoft.com/office/drawing/2014/main" id="{2CA016E1-4D9F-C346-92D0-18D5BE2576AC}"/>
                  </a:ext>
                </a:extLst>
              </p:cNvPr>
              <p:cNvSpPr/>
              <p:nvPr/>
            </p:nvSpPr>
            <p:spPr>
              <a:xfrm>
                <a:off x="3408433"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latin typeface="Century Gothic" panose="020F0302020204030204"/>
                  </a:rPr>
                  <a:t>3</a:t>
                </a:r>
                <a:r>
                  <a:rPr lang="en-US" sz="1000" b="1" dirty="0">
                    <a:solidFill>
                      <a:srgbClr val="283D40"/>
                    </a:solidFill>
                  </a:rPr>
                  <a:t>. Choose an implementation partner</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0" name="Chevron 37">
                <a:extLst>
                  <a:ext uri="{FF2B5EF4-FFF2-40B4-BE49-F238E27FC236}">
                    <a16:creationId xmlns:a16="http://schemas.microsoft.com/office/drawing/2014/main" id="{7353FC89-E888-C049-9A8D-BB8627975205}"/>
                  </a:ext>
                </a:extLst>
              </p:cNvPr>
              <p:cNvSpPr/>
              <p:nvPr/>
            </p:nvSpPr>
            <p:spPr>
              <a:xfrm>
                <a:off x="6076169"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5. </a:t>
                </a:r>
                <a:r>
                  <a:rPr lang="en-US" sz="1000" b="1" dirty="0">
                    <a:solidFill>
                      <a:srgbClr val="283D40"/>
                    </a:solidFill>
                  </a:rPr>
                  <a:t>Design, build, and test VR workflows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6" name="Chevron 37">
                <a:extLst>
                  <a:ext uri="{FF2B5EF4-FFF2-40B4-BE49-F238E27FC236}">
                    <a16:creationId xmlns:a16="http://schemas.microsoft.com/office/drawing/2014/main" id="{51FD005E-A1AC-5D40-8FB4-35C1D9EF8E35}"/>
                  </a:ext>
                </a:extLst>
              </p:cNvPr>
              <p:cNvSpPr/>
              <p:nvPr/>
            </p:nvSpPr>
            <p:spPr>
              <a:xfrm>
                <a:off x="746557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6. </a:t>
                </a:r>
                <a:r>
                  <a:rPr lang="en-US" sz="1000" b="1" dirty="0">
                    <a:solidFill>
                      <a:srgbClr val="283D40"/>
                    </a:solidFill>
                  </a:rPr>
                  <a:t>Initiate OCM activities</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7" name="Chevron 37">
                <a:extLst>
                  <a:ext uri="{FF2B5EF4-FFF2-40B4-BE49-F238E27FC236}">
                    <a16:creationId xmlns:a16="http://schemas.microsoft.com/office/drawing/2014/main" id="{6DF8EE73-C7C8-704E-A577-EDE47A6F280B}"/>
                  </a:ext>
                </a:extLst>
              </p:cNvPr>
              <p:cNvSpPr/>
              <p:nvPr/>
            </p:nvSpPr>
            <p:spPr>
              <a:xfrm>
                <a:off x="8876422"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7. </a:t>
                </a:r>
                <a:r>
                  <a:rPr lang="en-US" sz="1000" b="1" dirty="0">
                    <a:solidFill>
                      <a:srgbClr val="283D40"/>
                    </a:solidFill>
                  </a:rPr>
                  <a:t>Plan go-live</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sp>
            <p:nvSpPr>
              <p:cNvPr id="38" name="Chevron 37">
                <a:extLst>
                  <a:ext uri="{FF2B5EF4-FFF2-40B4-BE49-F238E27FC236}">
                    <a16:creationId xmlns:a16="http://schemas.microsoft.com/office/drawing/2014/main" id="{1A3C31EF-00EA-E744-8AD2-91C7A6E3F28E}"/>
                  </a:ext>
                </a:extLst>
              </p:cNvPr>
              <p:cNvSpPr/>
              <p:nvPr/>
            </p:nvSpPr>
            <p:spPr>
              <a:xfrm>
                <a:off x="10277741" y="5957623"/>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04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8. </a:t>
                </a:r>
                <a:r>
                  <a:rPr lang="en-US" sz="1000" b="1" dirty="0">
                    <a:solidFill>
                      <a:srgbClr val="283D40"/>
                    </a:solidFill>
                    <a:latin typeface="Century Gothic" panose="020F0302020204030204"/>
                  </a:rPr>
                  <a:t>Measure success and adjust</a:t>
                </a:r>
                <a:r>
                  <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rPr>
                  <a:t> </a:t>
                </a:r>
              </a:p>
            </p:txBody>
          </p:sp>
        </p:grpSp>
        <p:sp>
          <p:nvSpPr>
            <p:cNvPr id="23" name="Chevron 22">
              <a:extLst>
                <a:ext uri="{FF2B5EF4-FFF2-40B4-BE49-F238E27FC236}">
                  <a16:creationId xmlns:a16="http://schemas.microsoft.com/office/drawing/2014/main" id="{190E93D3-3B11-704C-9BDA-E546453BF552}"/>
                </a:ext>
              </a:extLst>
            </p:cNvPr>
            <p:cNvSpPr/>
            <p:nvPr/>
          </p:nvSpPr>
          <p:spPr>
            <a:xfrm>
              <a:off x="4492393" y="5792934"/>
              <a:ext cx="1645920" cy="479052"/>
            </a:xfrm>
            <a:prstGeom prst="chevron">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rgbClr val="283D40"/>
                  </a:solidFill>
                </a:rPr>
                <a:t>4. Plan for implementation</a:t>
              </a:r>
              <a:endParaRPr kumimoji="0" lang="en-US" sz="1000" b="1" i="0" u="none" strike="noStrike" kern="1200" cap="none" spc="0" normalizeH="0" baseline="0" noProof="0" dirty="0">
                <a:ln>
                  <a:noFill/>
                </a:ln>
                <a:solidFill>
                  <a:srgbClr val="283D40"/>
                </a:solidFill>
                <a:effectLst/>
                <a:uLnTx/>
                <a:uFillTx/>
                <a:latin typeface="Century Gothic" panose="020F0302020204030204"/>
                <a:ea typeface="+mn-ea"/>
                <a:cs typeface="+mn-cs"/>
              </a:endParaRPr>
            </a:p>
          </p:txBody>
        </p:sp>
      </p:grpSp>
    </p:spTree>
    <p:extLst>
      <p:ext uri="{BB962C8B-B14F-4D97-AF65-F5344CB8AC3E}">
        <p14:creationId xmlns:p14="http://schemas.microsoft.com/office/powerpoint/2010/main" val="2181195383"/>
      </p:ext>
    </p:extLst>
  </p:cSld>
  <p:clrMapOvr>
    <a:masterClrMapping/>
  </p:clrMapOvr>
  <p:transition spd="med">
    <p:fade/>
  </p:transition>
</p:sld>
</file>

<file path=ppt/theme/theme1.xml><?xml version="1.0" encoding="utf-8"?>
<a:theme xmlns:a="http://schemas.openxmlformats.org/drawingml/2006/main" name="Office Theme">
  <a:themeElements>
    <a:clrScheme name="Custom 59">
      <a:dk1>
        <a:srgbClr val="283D40"/>
      </a:dk1>
      <a:lt1>
        <a:srgbClr val="FFFFFF"/>
      </a:lt1>
      <a:dk2>
        <a:srgbClr val="D0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0AE"/>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Custom 59">
      <a:dk1>
        <a:srgbClr val="283D40"/>
      </a:dk1>
      <a:lt1>
        <a:srgbClr val="FFFFFF"/>
      </a:lt1>
      <a:dk2>
        <a:srgbClr val="D0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0AE"/>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ServiceNow">
      <a:dk1>
        <a:srgbClr val="293E40"/>
      </a:dk1>
      <a:lt1>
        <a:srgbClr val="FFFFFF"/>
      </a:lt1>
      <a:dk2>
        <a:srgbClr val="D0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80B5A0"/>
      </a:hlink>
      <a:folHlink>
        <a:srgbClr val="5E8678"/>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escription xmlns="95d67790-48fc-4006-9fcd-2a7ebc1ec5b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9E265F72CA92545B9F9453CFEB18874" ma:contentTypeVersion="16" ma:contentTypeDescription="Create a new document." ma:contentTypeScope="" ma:versionID="ca4c7c1df0169cb83468455a38b9c502">
  <xsd:schema xmlns:xsd="http://www.w3.org/2001/XMLSchema" xmlns:xs="http://www.w3.org/2001/XMLSchema" xmlns:p="http://schemas.microsoft.com/office/2006/metadata/properties" xmlns:ns2="b1c10534-3f78-4a9b-b82a-989c172f5ffc" xmlns:ns3="95d67790-48fc-4006-9fcd-2a7ebc1ec5b5" targetNamespace="http://schemas.microsoft.com/office/2006/metadata/properties" ma:root="true" ma:fieldsID="65920300640a3706be5a545f96066138" ns2:_="" ns3:_="">
    <xsd:import namespace="b1c10534-3f78-4a9b-b82a-989c172f5ffc"/>
    <xsd:import namespace="95d67790-48fc-4006-9fcd-2a7ebc1ec5b5"/>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ServiceLocation" minOccurs="0"/>
                <xsd:element ref="ns3:Descrip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1c10534-3f78-4a9b-b82a-989c172f5ff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5d67790-48fc-4006-9fcd-2a7ebc1ec5b5"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element name="Description" ma:index="20" nillable="true" ma:displayName="Description" ma:format="Dropdown" ma:internalName="Description">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431472-54BA-46EF-BDB4-BE66B1412AE3}">
  <ds:schemaRefs>
    <ds:schemaRef ds:uri="http://schemas.microsoft.com/office/infopath/2007/PartnerControls"/>
    <ds:schemaRef ds:uri="http://purl.org/dc/terms/"/>
    <ds:schemaRef ds:uri="http://purl.org/dc/dcmitype/"/>
    <ds:schemaRef ds:uri="http://schemas.microsoft.com/office/2006/documentManagement/types"/>
    <ds:schemaRef ds:uri="http://www.w3.org/XML/1998/namespace"/>
    <ds:schemaRef ds:uri="http://purl.org/dc/elements/1.1/"/>
    <ds:schemaRef ds:uri="http://schemas.openxmlformats.org/package/2006/metadata/core-properties"/>
    <ds:schemaRef ds:uri="95d67790-48fc-4006-9fcd-2a7ebc1ec5b5"/>
    <ds:schemaRef ds:uri="b1c10534-3f78-4a9b-b82a-989c172f5ffc"/>
    <ds:schemaRef ds:uri="http://schemas.microsoft.com/office/2006/metadata/properties"/>
  </ds:schemaRefs>
</ds:datastoreItem>
</file>

<file path=customXml/itemProps2.xml><?xml version="1.0" encoding="utf-8"?>
<ds:datastoreItem xmlns:ds="http://schemas.openxmlformats.org/officeDocument/2006/customXml" ds:itemID="{F6F2101A-3578-42EF-A0CA-7437B41BB2CF}">
  <ds:schemaRefs>
    <ds:schemaRef ds:uri="http://schemas.microsoft.com/sharepoint/v3/contenttype/forms"/>
  </ds:schemaRefs>
</ds:datastoreItem>
</file>

<file path=customXml/itemProps3.xml><?xml version="1.0" encoding="utf-8"?>
<ds:datastoreItem xmlns:ds="http://schemas.openxmlformats.org/officeDocument/2006/customXml" ds:itemID="{28F85081-E29C-4C3D-A2BE-5146BABDF5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1c10534-3f78-4a9b-b82a-989c172f5ffc"/>
    <ds:schemaRef ds:uri="95d67790-48fc-4006-9fcd-2a7ebc1ec5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Event Keynote Template _Teal_Avenir_102717_JR</Template>
  <TotalTime>3395</TotalTime>
  <Words>5903</Words>
  <Application>Microsoft Office PowerPoint</Application>
  <PresentationFormat>Custom</PresentationFormat>
  <Paragraphs>488</Paragraphs>
  <Slides>20</Slides>
  <Notes>19</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20</vt:i4>
      </vt:variant>
    </vt:vector>
  </HeadingPairs>
  <TitlesOfParts>
    <vt:vector size="30" baseType="lpstr">
      <vt:lpstr>.AppleSystemUIFont</vt:lpstr>
      <vt:lpstr>Arial</vt:lpstr>
      <vt:lpstr>Avenir Book</vt:lpstr>
      <vt:lpstr>Calibri</vt:lpstr>
      <vt:lpstr>Century Gothic</vt:lpstr>
      <vt:lpstr>Gilroy</vt:lpstr>
      <vt:lpstr>Wingdings</vt:lpstr>
      <vt:lpstr>Office Theme</vt:lpstr>
      <vt:lpstr>1_Office Theme</vt:lpstr>
      <vt:lpstr>2_Office Theme</vt:lpstr>
      <vt:lpstr>Implement ServiceNow Vulnerability Response</vt:lpstr>
      <vt:lpstr>Implement ServiceNow Vulnerability Response (VR)</vt:lpstr>
      <vt:lpstr>Implement ServiceNow VR (Continued)</vt:lpstr>
      <vt:lpstr>Step 1: Set your VR vision and outcomes</vt:lpstr>
      <vt:lpstr>Step 1: Set VR vision and outcomes (Continued)</vt:lpstr>
      <vt:lpstr>Step 2: Assess team readiness</vt:lpstr>
      <vt:lpstr>Step 3: Choose an implementation partner</vt:lpstr>
      <vt:lpstr>Step 4a: Create a structure for governance </vt:lpstr>
      <vt:lpstr>Step 4b: Create a structure for an OCM plan</vt:lpstr>
      <vt:lpstr>Step 4c: Review the ServiceNow implementation methodology, Now Create</vt:lpstr>
      <vt:lpstr>Step 4d: Evaluate your current VR processes</vt:lpstr>
      <vt:lpstr>Step 4e: Assess your integration needs</vt:lpstr>
      <vt:lpstr>Step 5a: Conduct a design workshop</vt:lpstr>
      <vt:lpstr>Step 5a: Conduct a design workshop (Continued)</vt:lpstr>
      <vt:lpstr>Step 5b: Build and test your VR workflows</vt:lpstr>
      <vt:lpstr>Step 6: Initiate OCM activities</vt:lpstr>
      <vt:lpstr>Step 7: Plan your go-live</vt:lpstr>
      <vt:lpstr>Step 8: Measure your success and adjust</vt:lpstr>
      <vt:lpstr>Related resources</vt:lpstr>
      <vt:lpstr>PowerPoint Presentation</vt:lpstr>
    </vt:vector>
  </TitlesOfParts>
  <Manager/>
  <Company>ServiceNow</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Vulnerability Response Implementation - Customer Success - ServiceNow</dc:title>
  <dc:subject>This checklist outlines how to use Vulnerability Response to respond faster and more efficiently to vulnerabilities.</dc:subject>
  <dc:creator>ServiceNow Customer Success</dc:creator>
  <cp:keywords>SecOps; vulnerability management; cybersecurity; scan data; security operations; cyber risk</cp:keywords>
  <dc:description/>
  <cp:lastModifiedBy>Ed Klebanov</cp:lastModifiedBy>
  <cp:revision>14</cp:revision>
  <cp:lastPrinted>2019-11-25T14:58:32Z</cp:lastPrinted>
  <dcterms:created xsi:type="dcterms:W3CDTF">2017-11-01T20:30:48Z</dcterms:created>
  <dcterms:modified xsi:type="dcterms:W3CDTF">2021-03-03T19:36:14Z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rder">
    <vt:r8>4700</vt:r8>
  </property>
  <property fmtid="{D5CDD505-2E9C-101B-9397-08002B2CF9AE}" pid="3" name="ContentTypeId">
    <vt:lpwstr>0x01010049E265F72CA92545B9F9453CFEB18874</vt:lpwstr>
  </property>
</Properties>
</file>

<file path=docProps/thumbnail.jpeg>
</file>